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Corbel"/>
      <p:regular r:id="rId38"/>
      <p:bold r:id="rId39"/>
      <p:italic r:id="rId40"/>
      <p:boldItalic r:id="rId41"/>
    </p:embeddedFont>
    <p:embeddedFont>
      <p:font typeface="Century Schoolbook"/>
      <p:regular r:id="rId42"/>
      <p:bold r:id="rId43"/>
      <p:italic r:id="rId44"/>
      <p:boldItalic r:id="rId45"/>
    </p:embeddedFont>
    <p:embeddedFont>
      <p:font typeface="Ruge Boogie"/>
      <p:regular r:id="rId46"/>
    </p:embeddedFont>
    <p:embeddedFont>
      <p:font typeface="Nunito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iBqVW470/DSVzBfo78OKbJGLtS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9" Type="http://schemas.openxmlformats.org/officeDocument/2006/relationships/font" Target="fonts/Corbel-bold.fntdata"/><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42" Type="http://schemas.openxmlformats.org/officeDocument/2006/relationships/font" Target="fonts/CenturySchoolbook-regular.fntdata"/><Relationship Id="rId47" Type="http://schemas.openxmlformats.org/officeDocument/2006/relationships/font" Target="fonts/NunitoSans-regular.fntdata"/><Relationship Id="rId34" Type="http://schemas.openxmlformats.org/officeDocument/2006/relationships/slide" Target="slides/slide29.xml"/><Relationship Id="rId21" Type="http://schemas.openxmlformats.org/officeDocument/2006/relationships/slide" Target="slides/slide16.xml"/><Relationship Id="rId50" Type="http://schemas.openxmlformats.org/officeDocument/2006/relationships/font" Target="fonts/NunitoSans-boldItalic.fntdata"/><Relationship Id="rId55" Type="http://schemas.openxmlformats.org/officeDocument/2006/relationships/customXml" Target="../customXml/item4.xml"/><Relationship Id="rId7" Type="http://schemas.openxmlformats.org/officeDocument/2006/relationships/slide" Target="slides/slide2.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font" Target="fonts/Corbel-italic.fntdata"/><Relationship Id="rId45" Type="http://schemas.openxmlformats.org/officeDocument/2006/relationships/font" Target="fonts/CenturySchoolbook-boldItalic.fntdata"/><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11" Type="http://schemas.openxmlformats.org/officeDocument/2006/relationships/slide" Target="slides/slide6.xml"/><Relationship Id="rId53" Type="http://schemas.openxmlformats.org/officeDocument/2006/relationships/customXml" Target="../customXml/item2.xml"/><Relationship Id="rId5" Type="http://schemas.openxmlformats.org/officeDocument/2006/relationships/notesMaster" Target="notesMasters/notesMaster1.xml"/><Relationship Id="rId44" Type="http://schemas.openxmlformats.org/officeDocument/2006/relationships/font" Target="fonts/CenturySchoolbook-italic.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52" Type="http://schemas.openxmlformats.org/officeDocument/2006/relationships/customXml" Target="../customXml/item1.xml"/><Relationship Id="rId43" Type="http://schemas.openxmlformats.org/officeDocument/2006/relationships/font" Target="fonts/CenturySchoolbook-bold.fntdata"/><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NunitoSans-bold.fntdata"/><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14" Type="http://schemas.openxmlformats.org/officeDocument/2006/relationships/slide" Target="slides/slide9.xml"/><Relationship Id="rId8" Type="http://schemas.openxmlformats.org/officeDocument/2006/relationships/slide" Target="slides/slide3.xml"/><Relationship Id="rId51" Type="http://customschemas.google.com/relationships/presentationmetadata" Target="metadata"/><Relationship Id="rId3" Type="http://schemas.openxmlformats.org/officeDocument/2006/relationships/slideMaster" Target="slideMasters/slideMaster1.xml"/><Relationship Id="rId46" Type="http://schemas.openxmlformats.org/officeDocument/2006/relationships/font" Target="fonts/RugeBoogie-regular.fntdata"/><Relationship Id="rId33" Type="http://schemas.openxmlformats.org/officeDocument/2006/relationships/slide" Target="slides/slide28.xml"/><Relationship Id="rId38" Type="http://schemas.openxmlformats.org/officeDocument/2006/relationships/font" Target="fonts/Corbel-regular.fntdata"/><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41" Type="http://schemas.openxmlformats.org/officeDocument/2006/relationships/font" Target="fonts/Corbel-boldItalic.fntdata"/><Relationship Id="rId20" Type="http://schemas.openxmlformats.org/officeDocument/2006/relationships/slide" Target="slides/slide15.xml"/><Relationship Id="rId54" Type="http://schemas.openxmlformats.org/officeDocument/2006/relationships/customXml" Target="../customXml/item3.xml"/><Relationship Id="rId1" Type="http://schemas.openxmlformats.org/officeDocument/2006/relationships/theme" Target="theme/theme3.xml"/><Relationship Id="rId6" Type="http://schemas.openxmlformats.org/officeDocument/2006/relationships/slide" Target="slides/slide1.xml"/><Relationship Id="rId49" Type="http://schemas.openxmlformats.org/officeDocument/2006/relationships/font" Target="fonts/NunitoSans-italic.fntdata"/><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15"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44" name="Google Shape;244;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53" name="Google Shape;253;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62" name="Google Shape;262;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71" name="Google Shape;271;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7" name="Google Shape;2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talk about the different ways living organisms use water</a:t>
            </a:r>
            <a:endParaRPr/>
          </a:p>
        </p:txBody>
      </p:sp>
      <p:sp>
        <p:nvSpPr>
          <p:cNvPr id="374" name="Google Shape;37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391" name="Google Shape;391;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400" name="Google Shape;400;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183" name="Google Shape;18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192" name="Google Shape;192;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01" name="Google Shape;201;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09" name="Google Shape;209;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17" name="Google Shape;217;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27" name="Google Shape;227;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US" sz="1200">
                <a:latin typeface="Nunito Sans"/>
                <a:ea typeface="Nunito Sans"/>
                <a:cs typeface="Nunito Sans"/>
                <a:sym typeface="Nunito Sans"/>
              </a:rPr>
            </a:br>
            <a:endParaRPr/>
          </a:p>
        </p:txBody>
      </p:sp>
      <p:sp>
        <p:nvSpPr>
          <p:cNvPr id="235" name="Google Shape;235;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92" name="Shape 92"/>
        <p:cNvGrpSpPr/>
        <p:nvPr/>
      </p:nvGrpSpPr>
      <p:grpSpPr>
        <a:xfrm>
          <a:off x="0" y="0"/>
          <a:ext cx="0" cy="0"/>
          <a:chOff x="0" y="0"/>
          <a:chExt cx="0" cy="0"/>
        </a:xfrm>
      </p:grpSpPr>
      <p:sp>
        <p:nvSpPr>
          <p:cNvPr id="93" name="Google Shape;93;p40"/>
          <p:cNvSpPr/>
          <p:nvPr/>
        </p:nvSpPr>
        <p:spPr>
          <a:xfrm>
            <a:off x="0" y="761999"/>
            <a:ext cx="9141619" cy="5334001"/>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0"/>
          <p:cNvSpPr/>
          <p:nvPr/>
        </p:nvSpPr>
        <p:spPr>
          <a:xfrm>
            <a:off x="9270263" y="761999"/>
            <a:ext cx="2925318" cy="5334001"/>
          </a:xfrm>
          <a:prstGeom prst="rect">
            <a:avLst/>
          </a:prstGeom>
          <a:solidFill>
            <a:srgbClr val="C8C8C8">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0"/>
          <p:cNvSpPr txBox="1"/>
          <p:nvPr>
            <p:ph type="ctrTitle"/>
          </p:nvPr>
        </p:nvSpPr>
        <p:spPr>
          <a:xfrm>
            <a:off x="1069848" y="1298448"/>
            <a:ext cx="7315200" cy="325526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40"/>
          <p:cNvSpPr txBox="1"/>
          <p:nvPr>
            <p:ph idx="1" type="subTitle"/>
          </p:nvPr>
        </p:nvSpPr>
        <p:spPr>
          <a:xfrm>
            <a:off x="1100015" y="4670246"/>
            <a:ext cx="7315200" cy="914400"/>
          </a:xfrm>
          <a:prstGeom prst="rect">
            <a:avLst/>
          </a:prstGeom>
          <a:noFill/>
          <a:ln>
            <a:noFill/>
          </a:ln>
        </p:spPr>
        <p:txBody>
          <a:bodyPr anchorCtr="0" anchor="t" bIns="45700" lIns="91425" spcFirstLastPara="1" rIns="91425" wrap="square" tIns="45700">
            <a:noAutofit/>
          </a:bodyPr>
          <a:lstStyle>
            <a:lvl1pPr lvl="0" algn="l">
              <a:lnSpc>
                <a:spcPct val="90000"/>
              </a:lnSpc>
              <a:spcBef>
                <a:spcPts val="1200"/>
              </a:spcBef>
              <a:spcAft>
                <a:spcPts val="0"/>
              </a:spcAft>
              <a:buSzPts val="2200"/>
              <a:buNone/>
              <a:defRPr sz="2200" cap="none">
                <a:solidFill>
                  <a:srgbClr val="C4E2FC"/>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p:txBody>
      </p:sp>
      <p:sp>
        <p:nvSpPr>
          <p:cNvPr id="97" name="Google Shape;97;p40"/>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0"/>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0"/>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41"/>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1"/>
          <p:cNvSpPr txBox="1"/>
          <p:nvPr>
            <p:ph idx="1" type="body"/>
          </p:nvPr>
        </p:nvSpPr>
        <p:spPr>
          <a:xfrm>
            <a:off x="3869268" y="864108"/>
            <a:ext cx="7315200" cy="5120640"/>
          </a:xfrm>
          <a:prstGeom prst="rect">
            <a:avLst/>
          </a:prstGeom>
          <a:noFill/>
          <a:ln>
            <a:noFill/>
          </a:ln>
        </p:spPr>
        <p:txBody>
          <a:bodyPr anchorCtr="0" anchor="ctr" bIns="45700" lIns="91425" spcFirstLastPara="1" rIns="91425" wrap="square" tIns="45700">
            <a:no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103" name="Google Shape;103;p41"/>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41"/>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41"/>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51"/>
          <p:cNvSpPr txBox="1"/>
          <p:nvPr>
            <p:ph type="title"/>
          </p:nvPr>
        </p:nvSpPr>
        <p:spPr>
          <a:xfrm>
            <a:off x="3867912" y="1298448"/>
            <a:ext cx="7315200" cy="325526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595959"/>
              </a:buClr>
              <a:buSzPts val="5900"/>
              <a:buFont typeface="Corbel"/>
              <a:buNone/>
              <a:defRPr b="0" sz="59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51"/>
          <p:cNvSpPr txBox="1"/>
          <p:nvPr>
            <p:ph idx="1" type="body"/>
          </p:nvPr>
        </p:nvSpPr>
        <p:spPr>
          <a:xfrm>
            <a:off x="3886200" y="4672584"/>
            <a:ext cx="7315200"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SzPts val="2200"/>
              <a:buNone/>
              <a:defRPr sz="2200" cap="none">
                <a:solidFill>
                  <a:srgbClr val="595959"/>
                </a:solidFill>
              </a:defRPr>
            </a:lvl1pPr>
            <a:lvl2pPr indent="-228600" lvl="1" marL="914400" algn="l">
              <a:lnSpc>
                <a:spcPct val="90000"/>
              </a:lnSpc>
              <a:spcBef>
                <a:spcPts val="250"/>
              </a:spcBef>
              <a:spcAft>
                <a:spcPts val="0"/>
              </a:spcAft>
              <a:buSzPts val="1800"/>
              <a:buNone/>
              <a:defRPr sz="1800">
                <a:solidFill>
                  <a:srgbClr val="888888"/>
                </a:solidFill>
              </a:defRPr>
            </a:lvl2pPr>
            <a:lvl3pPr indent="-228600" lvl="2" marL="1371600" algn="l">
              <a:lnSpc>
                <a:spcPct val="90000"/>
              </a:lnSpc>
              <a:spcBef>
                <a:spcPts val="250"/>
              </a:spcBef>
              <a:spcAft>
                <a:spcPts val="0"/>
              </a:spcAft>
              <a:buSzPts val="1600"/>
              <a:buNone/>
              <a:defRPr sz="1600">
                <a:solidFill>
                  <a:srgbClr val="888888"/>
                </a:solidFill>
              </a:defRPr>
            </a:lvl3pPr>
            <a:lvl4pPr indent="-228600" lvl="3" marL="1828800" algn="l">
              <a:lnSpc>
                <a:spcPct val="90000"/>
              </a:lnSpc>
              <a:spcBef>
                <a:spcPts val="250"/>
              </a:spcBef>
              <a:spcAft>
                <a:spcPts val="0"/>
              </a:spcAft>
              <a:buSzPts val="1400"/>
              <a:buNone/>
              <a:defRPr sz="1400">
                <a:solidFill>
                  <a:srgbClr val="888888"/>
                </a:solidFill>
              </a:defRPr>
            </a:lvl4pPr>
            <a:lvl5pPr indent="-228600" lvl="4" marL="2286000" algn="l">
              <a:lnSpc>
                <a:spcPct val="90000"/>
              </a:lnSpc>
              <a:spcBef>
                <a:spcPts val="250"/>
              </a:spcBef>
              <a:spcAft>
                <a:spcPts val="0"/>
              </a:spcAft>
              <a:buSzPts val="1400"/>
              <a:buNone/>
              <a:defRPr sz="1400">
                <a:solidFill>
                  <a:srgbClr val="888888"/>
                </a:solidFill>
              </a:defRPr>
            </a:lvl5pPr>
            <a:lvl6pPr indent="-228600" lvl="5" marL="2743200" algn="l">
              <a:lnSpc>
                <a:spcPct val="90000"/>
              </a:lnSpc>
              <a:spcBef>
                <a:spcPts val="250"/>
              </a:spcBef>
              <a:spcAft>
                <a:spcPts val="0"/>
              </a:spcAft>
              <a:buSzPts val="1400"/>
              <a:buNone/>
              <a:defRPr sz="1400">
                <a:solidFill>
                  <a:srgbClr val="888888"/>
                </a:solidFill>
              </a:defRPr>
            </a:lvl6pPr>
            <a:lvl7pPr indent="-228600" lvl="6" marL="3200400" algn="l">
              <a:lnSpc>
                <a:spcPct val="90000"/>
              </a:lnSpc>
              <a:spcBef>
                <a:spcPts val="250"/>
              </a:spcBef>
              <a:spcAft>
                <a:spcPts val="0"/>
              </a:spcAft>
              <a:buSzPts val="1400"/>
              <a:buNone/>
              <a:defRPr sz="1400">
                <a:solidFill>
                  <a:srgbClr val="888888"/>
                </a:solidFill>
              </a:defRPr>
            </a:lvl7pPr>
            <a:lvl8pPr indent="-228600" lvl="7" marL="3657600" algn="l">
              <a:lnSpc>
                <a:spcPct val="90000"/>
              </a:lnSpc>
              <a:spcBef>
                <a:spcPts val="250"/>
              </a:spcBef>
              <a:spcAft>
                <a:spcPts val="0"/>
              </a:spcAft>
              <a:buSzPts val="1400"/>
              <a:buNone/>
              <a:defRPr sz="1400">
                <a:solidFill>
                  <a:srgbClr val="888888"/>
                </a:solidFill>
              </a:defRPr>
            </a:lvl8pPr>
            <a:lvl9pPr indent="-228600" lvl="8" marL="4114800" algn="l">
              <a:lnSpc>
                <a:spcPct val="90000"/>
              </a:lnSpc>
              <a:spcBef>
                <a:spcPts val="250"/>
              </a:spcBef>
              <a:spcAft>
                <a:spcPts val="250"/>
              </a:spcAft>
              <a:buSzPts val="1400"/>
              <a:buNone/>
              <a:defRPr sz="1400">
                <a:solidFill>
                  <a:srgbClr val="888888"/>
                </a:solidFill>
              </a:defRPr>
            </a:lvl9pPr>
          </a:lstStyle>
          <a:p/>
        </p:txBody>
      </p:sp>
      <p:sp>
        <p:nvSpPr>
          <p:cNvPr id="109" name="Google Shape;109;p51"/>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1"/>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51"/>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52"/>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52"/>
          <p:cNvSpPr txBox="1"/>
          <p:nvPr>
            <p:ph idx="1" type="body"/>
          </p:nvPr>
        </p:nvSpPr>
        <p:spPr>
          <a:xfrm>
            <a:off x="3867912" y="868680"/>
            <a:ext cx="3474720" cy="5120640"/>
          </a:xfrm>
          <a:prstGeom prst="rect">
            <a:avLst/>
          </a:prstGeom>
          <a:noFill/>
          <a:ln>
            <a:noFill/>
          </a:ln>
        </p:spPr>
        <p:txBody>
          <a:bodyPr anchorCtr="0" anchor="ctr" bIns="45700" lIns="91425" spcFirstLastPara="1" rIns="91425" wrap="square" tIns="45700">
            <a:no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115" name="Google Shape;115;p52"/>
          <p:cNvSpPr txBox="1"/>
          <p:nvPr>
            <p:ph idx="2" type="body"/>
          </p:nvPr>
        </p:nvSpPr>
        <p:spPr>
          <a:xfrm>
            <a:off x="7818120" y="868680"/>
            <a:ext cx="3474720" cy="5120640"/>
          </a:xfrm>
          <a:prstGeom prst="rect">
            <a:avLst/>
          </a:prstGeom>
          <a:noFill/>
          <a:ln>
            <a:noFill/>
          </a:ln>
        </p:spPr>
        <p:txBody>
          <a:bodyPr anchorCtr="0" anchor="ctr" bIns="45700" lIns="91425" spcFirstLastPara="1" rIns="91425" wrap="square" tIns="45700">
            <a:no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116" name="Google Shape;116;p52"/>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52"/>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52"/>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53"/>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53"/>
          <p:cNvSpPr txBox="1"/>
          <p:nvPr>
            <p:ph idx="1" type="body"/>
          </p:nvPr>
        </p:nvSpPr>
        <p:spPr>
          <a:xfrm>
            <a:off x="3867912" y="1023586"/>
            <a:ext cx="3474720" cy="80772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SzPts val="2000"/>
              <a:buNone/>
              <a:defRPr b="1" sz="2000">
                <a:solidFill>
                  <a:srgbClr val="595959"/>
                </a:solidFill>
              </a:defRPr>
            </a:lvl1pPr>
            <a:lvl2pPr indent="-228600" lvl="1" marL="914400" algn="l">
              <a:lnSpc>
                <a:spcPct val="90000"/>
              </a:lnSpc>
              <a:spcBef>
                <a:spcPts val="250"/>
              </a:spcBef>
              <a:spcAft>
                <a:spcPts val="0"/>
              </a:spcAft>
              <a:buSzPts val="2000"/>
              <a:buNone/>
              <a:defRPr b="1" sz="20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122" name="Google Shape;122;p53"/>
          <p:cNvSpPr txBox="1"/>
          <p:nvPr>
            <p:ph idx="2" type="body"/>
          </p:nvPr>
        </p:nvSpPr>
        <p:spPr>
          <a:xfrm>
            <a:off x="3867912" y="1930936"/>
            <a:ext cx="3474720" cy="4023360"/>
          </a:xfrm>
          <a:prstGeom prst="rect">
            <a:avLst/>
          </a:prstGeom>
          <a:noFill/>
          <a:ln>
            <a:noFill/>
          </a:ln>
        </p:spPr>
        <p:txBody>
          <a:bodyPr anchorCtr="0" anchor="ctr" bIns="45700" lIns="91425" spcFirstLastPara="1" rIns="91425" wrap="square" tIns="45700">
            <a:no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123" name="Google Shape;123;p53"/>
          <p:cNvSpPr txBox="1"/>
          <p:nvPr>
            <p:ph idx="3" type="body"/>
          </p:nvPr>
        </p:nvSpPr>
        <p:spPr>
          <a:xfrm>
            <a:off x="7818463" y="1023586"/>
            <a:ext cx="3474720" cy="813171"/>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SzPts val="2000"/>
              <a:buNone/>
              <a:defRPr b="1" sz="2000">
                <a:solidFill>
                  <a:srgbClr val="595959"/>
                </a:solidFill>
              </a:defRPr>
            </a:lvl1pPr>
            <a:lvl2pPr indent="-228600" lvl="1" marL="914400" algn="l">
              <a:lnSpc>
                <a:spcPct val="90000"/>
              </a:lnSpc>
              <a:spcBef>
                <a:spcPts val="250"/>
              </a:spcBef>
              <a:spcAft>
                <a:spcPts val="0"/>
              </a:spcAft>
              <a:buSzPts val="2000"/>
              <a:buNone/>
              <a:defRPr b="1" sz="20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124" name="Google Shape;124;p53"/>
          <p:cNvSpPr txBox="1"/>
          <p:nvPr>
            <p:ph idx="4" type="body"/>
          </p:nvPr>
        </p:nvSpPr>
        <p:spPr>
          <a:xfrm>
            <a:off x="7818463" y="1930936"/>
            <a:ext cx="3474720" cy="4023360"/>
          </a:xfrm>
          <a:prstGeom prst="rect">
            <a:avLst/>
          </a:prstGeom>
          <a:noFill/>
          <a:ln>
            <a:noFill/>
          </a:ln>
        </p:spPr>
        <p:txBody>
          <a:bodyPr anchorCtr="0" anchor="ctr" bIns="45700" lIns="91425" spcFirstLastPara="1" rIns="91425" wrap="square" tIns="45700">
            <a:no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125" name="Google Shape;125;p53"/>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53"/>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53"/>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54"/>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54"/>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54"/>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54"/>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33" name="Shape 133"/>
        <p:cNvGrpSpPr/>
        <p:nvPr/>
      </p:nvGrpSpPr>
      <p:grpSpPr>
        <a:xfrm>
          <a:off x="0" y="0"/>
          <a:ext cx="0" cy="0"/>
          <a:chOff x="0" y="0"/>
          <a:chExt cx="0" cy="0"/>
        </a:xfrm>
      </p:grpSpPr>
      <p:sp>
        <p:nvSpPr>
          <p:cNvPr id="134" name="Google Shape;134;p55"/>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55"/>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55"/>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7" name="Shape 137"/>
        <p:cNvGrpSpPr/>
        <p:nvPr/>
      </p:nvGrpSpPr>
      <p:grpSpPr>
        <a:xfrm>
          <a:off x="0" y="0"/>
          <a:ext cx="0" cy="0"/>
          <a:chOff x="0" y="0"/>
          <a:chExt cx="0" cy="0"/>
        </a:xfrm>
      </p:grpSpPr>
      <p:sp>
        <p:nvSpPr>
          <p:cNvPr id="138" name="Google Shape;138;p56"/>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3200"/>
              <a:buFont typeface="Corbel"/>
              <a:buNone/>
              <a:defRPr b="0"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56"/>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140" name="Google Shape;140;p56"/>
          <p:cNvSpPr txBox="1"/>
          <p:nvPr>
            <p:ph idx="2" type="body"/>
          </p:nvPr>
        </p:nvSpPr>
        <p:spPr>
          <a:xfrm>
            <a:off x="256032" y="3494176"/>
            <a:ext cx="2834640" cy="232199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1400"/>
              <a:buNone/>
              <a:defRPr sz="140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141" name="Google Shape;141;p56"/>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56"/>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56"/>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 name="Shape 21"/>
        <p:cNvGrpSpPr/>
        <p:nvPr/>
      </p:nvGrpSpPr>
      <p:grpSpPr>
        <a:xfrm>
          <a:off x="0" y="0"/>
          <a:ext cx="0" cy="0"/>
          <a:chOff x="0" y="0"/>
          <a:chExt cx="0" cy="0"/>
        </a:xfrm>
      </p:grpSpPr>
      <p:sp>
        <p:nvSpPr>
          <p:cNvPr id="22" name="Google Shape;22;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8"/>
          <p:cNvSpPr/>
          <p:nvPr>
            <p:ph idx="2" type="pic"/>
          </p:nvPr>
        </p:nvSpPr>
        <p:spPr>
          <a:xfrm>
            <a:off x="5183188" y="987425"/>
            <a:ext cx="6172200" cy="4873625"/>
          </a:xfrm>
          <a:prstGeom prst="rect">
            <a:avLst/>
          </a:prstGeom>
          <a:noFill/>
          <a:ln>
            <a:noFill/>
          </a:ln>
        </p:spPr>
      </p:sp>
      <p:sp>
        <p:nvSpPr>
          <p:cNvPr id="24" name="Google Shape;24;p3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 name="Google Shape;2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4" name="Shape 144"/>
        <p:cNvGrpSpPr/>
        <p:nvPr/>
      </p:nvGrpSpPr>
      <p:grpSpPr>
        <a:xfrm>
          <a:off x="0" y="0"/>
          <a:ext cx="0" cy="0"/>
          <a:chOff x="0" y="0"/>
          <a:chExt cx="0" cy="0"/>
        </a:xfrm>
      </p:grpSpPr>
      <p:sp>
        <p:nvSpPr>
          <p:cNvPr id="145" name="Google Shape;145;p57"/>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3200"/>
              <a:buFont typeface="Corbel"/>
              <a:buNone/>
              <a:defRPr b="0"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57"/>
          <p:cNvSpPr/>
          <p:nvPr>
            <p:ph idx="2" type="pic"/>
          </p:nvPr>
        </p:nvSpPr>
        <p:spPr>
          <a:xfrm>
            <a:off x="3570644" y="767419"/>
            <a:ext cx="8115230" cy="5330952"/>
          </a:xfrm>
          <a:prstGeom prst="rect">
            <a:avLst/>
          </a:prstGeom>
          <a:solidFill>
            <a:srgbClr val="BFBFBF"/>
          </a:solidFill>
          <a:ln>
            <a:noFill/>
          </a:ln>
        </p:spPr>
      </p:sp>
      <p:sp>
        <p:nvSpPr>
          <p:cNvPr id="147" name="Google Shape;147;p57"/>
          <p:cNvSpPr txBox="1"/>
          <p:nvPr>
            <p:ph idx="1" type="body"/>
          </p:nvPr>
        </p:nvSpPr>
        <p:spPr>
          <a:xfrm>
            <a:off x="256032" y="3493008"/>
            <a:ext cx="2834640" cy="232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1400"/>
              <a:buNone/>
              <a:defRPr sz="140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148" name="Google Shape;148;p57"/>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57"/>
          <p:cNvSpPr txBox="1"/>
          <p:nvPr>
            <p:ph idx="11" type="ftr"/>
          </p:nvPr>
        </p:nvSpPr>
        <p:spPr>
          <a:xfrm>
            <a:off x="3499101"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57"/>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1" name="Shape 151"/>
        <p:cNvGrpSpPr/>
        <p:nvPr/>
      </p:nvGrpSpPr>
      <p:grpSpPr>
        <a:xfrm>
          <a:off x="0" y="0"/>
          <a:ext cx="0" cy="0"/>
          <a:chOff x="0" y="0"/>
          <a:chExt cx="0" cy="0"/>
        </a:xfrm>
      </p:grpSpPr>
      <p:sp>
        <p:nvSpPr>
          <p:cNvPr id="152" name="Google Shape;152;p58"/>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58"/>
          <p:cNvSpPr txBox="1"/>
          <p:nvPr>
            <p:ph idx="1" type="body"/>
          </p:nvPr>
        </p:nvSpPr>
        <p:spPr>
          <a:xfrm rot="5400000">
            <a:off x="4966548" y="-233172"/>
            <a:ext cx="5120640" cy="7315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154" name="Google Shape;154;p58"/>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58"/>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58"/>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7" name="Shape 157"/>
        <p:cNvGrpSpPr/>
        <p:nvPr/>
      </p:nvGrpSpPr>
      <p:grpSpPr>
        <a:xfrm>
          <a:off x="0" y="0"/>
          <a:ext cx="0" cy="0"/>
          <a:chOff x="0" y="0"/>
          <a:chExt cx="0" cy="0"/>
        </a:xfrm>
      </p:grpSpPr>
      <p:sp>
        <p:nvSpPr>
          <p:cNvPr id="158" name="Google Shape;158;p59"/>
          <p:cNvSpPr txBox="1"/>
          <p:nvPr>
            <p:ph type="title"/>
          </p:nvPr>
        </p:nvSpPr>
        <p:spPr>
          <a:xfrm rot="5400000">
            <a:off x="-685800" y="2057400"/>
            <a:ext cx="4953000" cy="2819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59"/>
          <p:cNvSpPr txBox="1"/>
          <p:nvPr>
            <p:ph idx="1" type="body"/>
          </p:nvPr>
        </p:nvSpPr>
        <p:spPr>
          <a:xfrm rot="5400000">
            <a:off x="4965192" y="-228600"/>
            <a:ext cx="5120640" cy="7315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160" name="Google Shape;160;p59"/>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59"/>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59"/>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39"/>
          <p:cNvSpPr/>
          <p:nvPr/>
        </p:nvSpPr>
        <p:spPr>
          <a:xfrm>
            <a:off x="1" y="758952"/>
            <a:ext cx="3443590" cy="5330952"/>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9"/>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39"/>
          <p:cNvSpPr/>
          <p:nvPr/>
        </p:nvSpPr>
        <p:spPr>
          <a:xfrm>
            <a:off x="11815864" y="758952"/>
            <a:ext cx="384048" cy="5330952"/>
          </a:xfrm>
          <a:prstGeom prst="rect">
            <a:avLst/>
          </a:prstGeom>
          <a:solidFill>
            <a:srgbClr val="C8C8C8">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9"/>
          <p:cNvSpPr txBox="1"/>
          <p:nvPr>
            <p:ph idx="1" type="body"/>
          </p:nvPr>
        </p:nvSpPr>
        <p:spPr>
          <a:xfrm>
            <a:off x="3869268" y="864108"/>
            <a:ext cx="7315200" cy="5120640"/>
          </a:xfrm>
          <a:prstGeom prst="rect">
            <a:avLst/>
          </a:prstGeom>
          <a:noFill/>
          <a:ln>
            <a:noFill/>
          </a:ln>
        </p:spPr>
        <p:txBody>
          <a:bodyPr anchorCtr="0" anchor="ctr" bIns="45700" lIns="91425" spcFirstLastPara="1" rIns="91425" wrap="square" tIns="45700">
            <a:noAutofit/>
          </a:bodyPr>
          <a:lstStyle>
            <a:lvl1pPr indent="-355600" lvl="0" marL="457200" marR="0" rtl="0" algn="l">
              <a:lnSpc>
                <a:spcPct val="90000"/>
              </a:lnSpc>
              <a:spcBef>
                <a:spcPts val="1200"/>
              </a:spcBef>
              <a:spcAft>
                <a:spcPts val="0"/>
              </a:spcAft>
              <a:buClr>
                <a:schemeClr val="accent1"/>
              </a:buClr>
              <a:buSzPts val="2000"/>
              <a:buFont typeface="Noto Sans Symbols"/>
              <a:buChar char="●"/>
              <a:defRPr b="0" i="0" sz="2000" u="none" cap="none" strike="noStrike">
                <a:solidFill>
                  <a:srgbClr val="595959"/>
                </a:solidFill>
                <a:latin typeface="Corbel"/>
                <a:ea typeface="Corbel"/>
                <a:cs typeface="Corbel"/>
                <a:sym typeface="Corbel"/>
              </a:defRPr>
            </a:lvl1pPr>
            <a:lvl2pPr indent="-342900" lvl="1" marL="914400" marR="0" rtl="0" algn="l">
              <a:lnSpc>
                <a:spcPct val="90000"/>
              </a:lnSpc>
              <a:spcBef>
                <a:spcPts val="250"/>
              </a:spcBef>
              <a:spcAft>
                <a:spcPts val="0"/>
              </a:spcAft>
              <a:buClr>
                <a:schemeClr val="accent1"/>
              </a:buClr>
              <a:buSzPts val="1800"/>
              <a:buFont typeface="Noto Sans Symbols"/>
              <a:buChar char="●"/>
              <a:defRPr b="0" i="0" sz="1800" u="none" cap="none" strike="noStrike">
                <a:solidFill>
                  <a:srgbClr val="595959"/>
                </a:solidFill>
                <a:latin typeface="Corbel"/>
                <a:ea typeface="Corbel"/>
                <a:cs typeface="Corbel"/>
                <a:sym typeface="Corbel"/>
              </a:defRPr>
            </a:lvl2pPr>
            <a:lvl3pPr indent="-330200" lvl="2" marL="1371600" marR="0" rtl="0" algn="l">
              <a:lnSpc>
                <a:spcPct val="90000"/>
              </a:lnSpc>
              <a:spcBef>
                <a:spcPts val="250"/>
              </a:spcBef>
              <a:spcAft>
                <a:spcPts val="0"/>
              </a:spcAft>
              <a:buClr>
                <a:schemeClr val="accent1"/>
              </a:buClr>
              <a:buSzPts val="1600"/>
              <a:buFont typeface="Noto Sans Symbols"/>
              <a:buChar char="●"/>
              <a:defRPr b="0" i="0" sz="1600" u="none" cap="none" strike="noStrike">
                <a:solidFill>
                  <a:srgbClr val="595959"/>
                </a:solidFill>
                <a:latin typeface="Corbel"/>
                <a:ea typeface="Corbel"/>
                <a:cs typeface="Corbel"/>
                <a:sym typeface="Corbel"/>
              </a:defRPr>
            </a:lvl3pPr>
            <a:lvl4pPr indent="-317500" lvl="3" marL="18288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4pPr>
            <a:lvl5pPr indent="-317500" lvl="4" marL="22860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5pPr>
            <a:lvl6pPr indent="-317500" lvl="5" marL="27432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6pPr>
            <a:lvl7pPr indent="-317500" lvl="6" marL="32004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7pPr>
            <a:lvl8pPr indent="-317500" lvl="7" marL="36576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8pPr>
            <a:lvl9pPr indent="-317500" lvl="8" marL="4114800" marR="0" rtl="0" algn="l">
              <a:lnSpc>
                <a:spcPct val="90000"/>
              </a:lnSpc>
              <a:spcBef>
                <a:spcPts val="250"/>
              </a:spcBef>
              <a:spcAft>
                <a:spcPts val="25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9pPr>
          </a:lstStyle>
          <a:p/>
        </p:txBody>
      </p:sp>
      <p:sp>
        <p:nvSpPr>
          <p:cNvPr id="89" name="Google Shape;89;p39"/>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7F7F7F"/>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0" name="Google Shape;90;p39"/>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7F7F7F"/>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1" name="Google Shape;91;p39"/>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4.gif"/><Relationship Id="rId5"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6.gif"/><Relationship Id="rId5" Type="http://schemas.openxmlformats.org/officeDocument/2006/relationships/image" Target="../media/image2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8.gif"/><Relationship Id="rId5" Type="http://schemas.openxmlformats.org/officeDocument/2006/relationships/image" Target="../media/image2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ncORPosDrjI" TargetMode="External"/><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gif"/><Relationship Id="rId4" Type="http://schemas.openxmlformats.org/officeDocument/2006/relationships/image" Target="../media/image19.jpg"/><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24.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1.jpg"/><Relationship Id="rId4" Type="http://schemas.openxmlformats.org/officeDocument/2006/relationships/image" Target="../media/image34.jpg"/><Relationship Id="rId5" Type="http://schemas.openxmlformats.org/officeDocument/2006/relationships/image" Target="../media/image39.jpg"/><Relationship Id="rId6" Type="http://schemas.openxmlformats.org/officeDocument/2006/relationships/image" Target="../media/image52.png"/></Relationships>
</file>

<file path=ppt/slides/_rels/slide19.xml.rels><?xml version="1.0" encoding="UTF-8" standalone="yes"?><Relationships xmlns="http://schemas.openxmlformats.org/package/2006/relationships"><Relationship Id="rId11" Type="http://schemas.openxmlformats.org/officeDocument/2006/relationships/image" Target="../media/image45.jpg"/><Relationship Id="rId10" Type="http://schemas.openxmlformats.org/officeDocument/2006/relationships/image" Target="../media/image51.png"/><Relationship Id="rId13" Type="http://schemas.openxmlformats.org/officeDocument/2006/relationships/image" Target="../media/image47.jpg"/><Relationship Id="rId12" Type="http://schemas.openxmlformats.org/officeDocument/2006/relationships/image" Target="../media/image48.jpg"/><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50.png"/><Relationship Id="rId5" Type="http://schemas.openxmlformats.org/officeDocument/2006/relationships/image" Target="../media/image40.jpg"/><Relationship Id="rId6" Type="http://schemas.openxmlformats.org/officeDocument/2006/relationships/image" Target="../media/image46.jpg"/><Relationship Id="rId7" Type="http://schemas.openxmlformats.org/officeDocument/2006/relationships/image" Target="../media/image43.jpg"/><Relationship Id="rId8"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56.gif"/><Relationship Id="rId5" Type="http://schemas.openxmlformats.org/officeDocument/2006/relationships/image" Target="../media/image53.gif"/><Relationship Id="rId6" Type="http://schemas.openxmlformats.org/officeDocument/2006/relationships/image" Target="../media/image55.gif"/><Relationship Id="rId7" Type="http://schemas.openxmlformats.org/officeDocument/2006/relationships/image" Target="../media/image5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drive.google.com/file/d/1dxc6zxo4xd3Ld4u5TadUcuD4CPIe4aHi/view" TargetMode="External"/><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2.gif"/><Relationship Id="rId4" Type="http://schemas.openxmlformats.org/officeDocument/2006/relationships/image" Target="../media/image60.png"/><Relationship Id="rId5" Type="http://schemas.openxmlformats.org/officeDocument/2006/relationships/image" Target="../media/image66.png"/><Relationship Id="rId6"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youtube.com/watch?v=RA0_VqspZKA" TargetMode="Externa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hyperlink" Target="http://drive.google.com/file/d/17d93TALpDe7bPO7kksnUm-amgT8xVvqN/view" TargetMode="External"/><Relationship Id="rId5"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1.jpg"/><Relationship Id="rId5"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7.gif"/><Relationship Id="rId5"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
          <p:cNvPicPr preferRelativeResize="0"/>
          <p:nvPr/>
        </p:nvPicPr>
        <p:blipFill rotWithShape="1">
          <a:blip r:embed="rId3">
            <a:alphaModFix/>
          </a:blip>
          <a:srcRect b="0" l="0" r="0" t="0"/>
          <a:stretch/>
        </p:blipFill>
        <p:spPr>
          <a:xfrm>
            <a:off x="4180043" y="1004796"/>
            <a:ext cx="3783478" cy="4219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0"/>
          <p:cNvSpPr txBox="1"/>
          <p:nvPr>
            <p:ph type="title"/>
          </p:nvPr>
        </p:nvSpPr>
        <p:spPr>
          <a:xfrm>
            <a:off x="1241211" y="911673"/>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PRECIPITATION</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47" name="Google Shape;247;p10"/>
          <p:cNvPicPr preferRelativeResize="0"/>
          <p:nvPr/>
        </p:nvPicPr>
        <p:blipFill rotWithShape="1">
          <a:blip r:embed="rId3">
            <a:alphaModFix/>
          </a:blip>
          <a:srcRect b="0" l="0" r="0" t="0"/>
          <a:stretch/>
        </p:blipFill>
        <p:spPr>
          <a:xfrm>
            <a:off x="823599" y="292169"/>
            <a:ext cx="835224" cy="1152244"/>
          </a:xfrm>
          <a:prstGeom prst="rect">
            <a:avLst/>
          </a:prstGeom>
          <a:noFill/>
          <a:ln>
            <a:noFill/>
          </a:ln>
        </p:spPr>
      </p:pic>
      <p:pic>
        <p:nvPicPr>
          <p:cNvPr id="248" name="Google Shape;248;p10"/>
          <p:cNvPicPr preferRelativeResize="0"/>
          <p:nvPr/>
        </p:nvPicPr>
        <p:blipFill rotWithShape="1">
          <a:blip r:embed="rId4">
            <a:alphaModFix/>
          </a:blip>
          <a:srcRect b="0" l="0" r="0" t="0"/>
          <a:stretch/>
        </p:blipFill>
        <p:spPr>
          <a:xfrm>
            <a:off x="6716825" y="1749550"/>
            <a:ext cx="4979300" cy="4979300"/>
          </a:xfrm>
          <a:prstGeom prst="rect">
            <a:avLst/>
          </a:prstGeom>
          <a:noFill/>
          <a:ln>
            <a:noFill/>
          </a:ln>
        </p:spPr>
      </p:pic>
      <p:pic>
        <p:nvPicPr>
          <p:cNvPr id="249" name="Google Shape;249;p10"/>
          <p:cNvPicPr preferRelativeResize="0"/>
          <p:nvPr/>
        </p:nvPicPr>
        <p:blipFill rotWithShape="1">
          <a:blip r:embed="rId5">
            <a:alphaModFix/>
          </a:blip>
          <a:srcRect b="0" l="0" r="0" t="0"/>
          <a:stretch/>
        </p:blipFill>
        <p:spPr>
          <a:xfrm>
            <a:off x="495875" y="2052513"/>
            <a:ext cx="5868425" cy="43733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1"/>
          <p:cNvSpPr txBox="1"/>
          <p:nvPr>
            <p:ph type="title"/>
          </p:nvPr>
        </p:nvSpPr>
        <p:spPr>
          <a:xfrm>
            <a:off x="1252836" y="1004648"/>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ACCUMULATION</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56" name="Google Shape;256;p11"/>
          <p:cNvPicPr preferRelativeResize="0"/>
          <p:nvPr/>
        </p:nvPicPr>
        <p:blipFill rotWithShape="1">
          <a:blip r:embed="rId3">
            <a:alphaModFix/>
          </a:blip>
          <a:srcRect b="0" l="0" r="0" t="0"/>
          <a:stretch/>
        </p:blipFill>
        <p:spPr>
          <a:xfrm>
            <a:off x="835224" y="385144"/>
            <a:ext cx="835224" cy="1152244"/>
          </a:xfrm>
          <a:prstGeom prst="rect">
            <a:avLst/>
          </a:prstGeom>
          <a:noFill/>
          <a:ln>
            <a:noFill/>
          </a:ln>
        </p:spPr>
      </p:pic>
      <p:pic>
        <p:nvPicPr>
          <p:cNvPr id="257" name="Google Shape;257;p11"/>
          <p:cNvPicPr preferRelativeResize="0"/>
          <p:nvPr/>
        </p:nvPicPr>
        <p:blipFill rotWithShape="1">
          <a:blip r:embed="rId4">
            <a:alphaModFix/>
          </a:blip>
          <a:srcRect b="0" l="0" r="0" t="0"/>
          <a:stretch/>
        </p:blipFill>
        <p:spPr>
          <a:xfrm>
            <a:off x="465975" y="1937700"/>
            <a:ext cx="5787050" cy="4384475"/>
          </a:xfrm>
          <a:prstGeom prst="rect">
            <a:avLst/>
          </a:prstGeom>
          <a:noFill/>
          <a:ln>
            <a:noFill/>
          </a:ln>
        </p:spPr>
      </p:pic>
      <p:pic>
        <p:nvPicPr>
          <p:cNvPr id="258" name="Google Shape;258;p11"/>
          <p:cNvPicPr preferRelativeResize="0"/>
          <p:nvPr/>
        </p:nvPicPr>
        <p:blipFill rotWithShape="1">
          <a:blip r:embed="rId5">
            <a:alphaModFix/>
          </a:blip>
          <a:srcRect b="0" l="0" r="0" t="0"/>
          <a:stretch/>
        </p:blipFill>
        <p:spPr>
          <a:xfrm>
            <a:off x="6405425" y="1937700"/>
            <a:ext cx="5320600" cy="43844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2"/>
          <p:cNvSpPr txBox="1"/>
          <p:nvPr>
            <p:ph type="title"/>
          </p:nvPr>
        </p:nvSpPr>
        <p:spPr>
          <a:xfrm>
            <a:off x="1252836" y="1027923"/>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WHY IS THE WATER CYCLE IMPORTANT?</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65" name="Google Shape;265;p12"/>
          <p:cNvPicPr preferRelativeResize="0"/>
          <p:nvPr/>
        </p:nvPicPr>
        <p:blipFill rotWithShape="1">
          <a:blip r:embed="rId3">
            <a:alphaModFix/>
          </a:blip>
          <a:srcRect b="0" l="0" r="0" t="0"/>
          <a:stretch/>
        </p:blipFill>
        <p:spPr>
          <a:xfrm>
            <a:off x="835224" y="408419"/>
            <a:ext cx="835224" cy="1152244"/>
          </a:xfrm>
          <a:prstGeom prst="rect">
            <a:avLst/>
          </a:prstGeom>
          <a:noFill/>
          <a:ln>
            <a:noFill/>
          </a:ln>
        </p:spPr>
      </p:pic>
      <p:pic>
        <p:nvPicPr>
          <p:cNvPr id="266" name="Google Shape;266;p12"/>
          <p:cNvPicPr preferRelativeResize="0"/>
          <p:nvPr/>
        </p:nvPicPr>
        <p:blipFill rotWithShape="1">
          <a:blip r:embed="rId4">
            <a:alphaModFix/>
          </a:blip>
          <a:srcRect b="0" l="0" r="0" t="0"/>
          <a:stretch/>
        </p:blipFill>
        <p:spPr>
          <a:xfrm>
            <a:off x="280775" y="2193425"/>
            <a:ext cx="5225950" cy="3972675"/>
          </a:xfrm>
          <a:prstGeom prst="rect">
            <a:avLst/>
          </a:prstGeom>
          <a:noFill/>
          <a:ln>
            <a:noFill/>
          </a:ln>
        </p:spPr>
      </p:pic>
      <p:pic>
        <p:nvPicPr>
          <p:cNvPr id="267" name="Google Shape;267;p12"/>
          <p:cNvPicPr preferRelativeResize="0"/>
          <p:nvPr/>
        </p:nvPicPr>
        <p:blipFill rotWithShape="1">
          <a:blip r:embed="rId5">
            <a:alphaModFix/>
          </a:blip>
          <a:srcRect b="0" l="0" r="0" t="0"/>
          <a:stretch/>
        </p:blipFill>
        <p:spPr>
          <a:xfrm>
            <a:off x="5614575" y="2193425"/>
            <a:ext cx="6296650" cy="39726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Learn about the water cycle with Dr. Binocs. &#10;&#10;Hey kids! Ever wondered how it rains? Where does the water vapour disappear? Don't worry, Dr. Binocs is here with all the answers. For more fun filled facts and learn videos stay tuned to The Dr. Binocs Show.&#10;&#10;Share on Facebook - http://goo.gl/4wkM4e&#10;Tweet about this - http://goo.gl/SwRd3n&#10;&#10;Catch More Of Dr.Binocs - https://goo.gl/SXhLmc&#10;&#10;To Watch Popular Nursery Rhymes Go To - https://goo.gl/CV0Xoo&#10;&#10;To Watch Alphabet Rhymes Go To - https://goo.gl/qmIRLv&#10;&#10;To Watch Compilations Go To - https://goo.gl/nW3kw9&#10;&#10;Watch Popular Nursery Rhymes with Lyrics - https://goo.gl/A7kEmO&#10;&#10;Subscribe : http://www.youtube.com/subscription_center?add_user=peekaboo&#10;&#10;&#10;&#10;Voice-Over Artist: Joseph D'Souza&#10;Script Writer: Sreejoni Nag&#10;Background Score: Agnel Roman&#10;Sound Engineer: Mayur Bakshi&#10;Animation: Qanka Animation Studio&#10;Creative Team (Rajshri): Kavya Krishnaswamy, Alisha Baghel, Sreejoni Nag&#10;Producer: Rajjat A. Barjatya&#10;Copyrights and Publishing: Rajshri Entertainment Private Limited&#10;All rights reserved.&#10;&#10;SUBSCRIBE to Peekaboo Kidz:http://bit.ly/SubscribeTo-Peekabookidz &#10;&#10;Catch Dr.Binocs At - https://goo.gl/SXhLmc&#10;&#10;To Watch More Popular Nursery Rhymes Go To - https://goo.gl/CV0Xoo&#10;&#10;To Watch Alphabet Rhymes Go To - https://goo.gl/qmIRLv&#10;&#10;To Watch Compilations Go To - https://goo.gl/nW3kw9&#10;&#10;Catch More Lyricals At - https://goo.gl/A7kEmO&#10;&#10;Like our Facebook page: https://www.facebook.com/peekabootv" id="273" name="Google Shape;273;p13" title="The Water Cycle | The Dr. Binocs Show | Learn Videos For Kids">
            <a:hlinkClick r:id="rId3"/>
          </p:cNvPr>
          <p:cNvPicPr preferRelativeResize="0"/>
          <p:nvPr/>
        </p:nvPicPr>
        <p:blipFill rotWithShape="1">
          <a:blip r:embed="rId4">
            <a:alphaModFix/>
          </a:blip>
          <a:srcRect b="0" l="0" r="0" t="0"/>
          <a:stretch/>
        </p:blipFill>
        <p:spPr>
          <a:xfrm>
            <a:off x="129463" y="72825"/>
            <a:ext cx="11933075" cy="67123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ph type="ctrTitle"/>
          </p:nvPr>
        </p:nvSpPr>
        <p:spPr>
          <a:xfrm>
            <a:off x="0" y="399018"/>
            <a:ext cx="10582500" cy="1397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7919"/>
              <a:buFont typeface="Ruge Boogie"/>
              <a:buNone/>
            </a:pPr>
            <a:r>
              <a:rPr b="1" lang="en-US" sz="7919">
                <a:solidFill>
                  <a:schemeClr val="lt1"/>
                </a:solidFill>
                <a:latin typeface="Ruge Boogie"/>
                <a:ea typeface="Ruge Boogie"/>
                <a:cs typeface="Ruge Boogie"/>
                <a:sym typeface="Ruge Boogie"/>
              </a:rPr>
              <a:t>W</a:t>
            </a:r>
            <a:r>
              <a:rPr b="1" lang="en-US" sz="5400">
                <a:solidFill>
                  <a:schemeClr val="lt1"/>
                </a:solidFill>
                <a:latin typeface="Century Schoolbook"/>
                <a:ea typeface="Century Schoolbook"/>
                <a:cs typeface="Century Schoolbook"/>
                <a:sym typeface="Century Schoolbook"/>
              </a:rPr>
              <a:t>hat is a Watershed</a:t>
            </a:r>
            <a:r>
              <a:rPr b="1" lang="en-US" sz="7200">
                <a:solidFill>
                  <a:schemeClr val="lt1"/>
                </a:solidFill>
                <a:latin typeface="Ruge Boogie"/>
                <a:ea typeface="Ruge Boogie"/>
                <a:cs typeface="Ruge Boogie"/>
                <a:sym typeface="Ruge Boogie"/>
              </a:rPr>
              <a:t>?</a:t>
            </a:r>
            <a:endParaRPr b="1" sz="10350">
              <a:solidFill>
                <a:schemeClr val="lt1"/>
              </a:solidFill>
              <a:latin typeface="Ruge Boogie"/>
              <a:ea typeface="Ruge Boogie"/>
              <a:cs typeface="Ruge Boogie"/>
              <a:sym typeface="Ruge Boogie"/>
            </a:endParaRPr>
          </a:p>
        </p:txBody>
      </p:sp>
      <p:pic>
        <p:nvPicPr>
          <p:cNvPr id="280" name="Google Shape;280;p14"/>
          <p:cNvPicPr preferRelativeResize="0"/>
          <p:nvPr/>
        </p:nvPicPr>
        <p:blipFill rotWithShape="1">
          <a:blip r:embed="rId3">
            <a:alphaModFix/>
          </a:blip>
          <a:srcRect b="0" l="0" r="0" t="0"/>
          <a:stretch/>
        </p:blipFill>
        <p:spPr>
          <a:xfrm>
            <a:off x="1933123" y="2519463"/>
            <a:ext cx="9525" cy="9525"/>
          </a:xfrm>
          <a:prstGeom prst="rect">
            <a:avLst/>
          </a:prstGeom>
          <a:noFill/>
          <a:ln>
            <a:noFill/>
          </a:ln>
        </p:spPr>
      </p:pic>
      <p:pic>
        <p:nvPicPr>
          <p:cNvPr id="281" name="Google Shape;281;p14"/>
          <p:cNvPicPr preferRelativeResize="0"/>
          <p:nvPr/>
        </p:nvPicPr>
        <p:blipFill rotWithShape="1">
          <a:blip r:embed="rId4">
            <a:alphaModFix/>
          </a:blip>
          <a:srcRect b="0" l="0" r="0" t="0"/>
          <a:stretch/>
        </p:blipFill>
        <p:spPr>
          <a:xfrm>
            <a:off x="718310" y="1861822"/>
            <a:ext cx="4183290" cy="3361229"/>
          </a:xfrm>
          <a:prstGeom prst="rect">
            <a:avLst/>
          </a:prstGeom>
          <a:noFill/>
          <a:ln>
            <a:noFill/>
          </a:ln>
          <a:effectLst>
            <a:outerShdw blurRad="292100" rotWithShape="0" algn="tl" dir="2700000" dist="139700">
              <a:srgbClr val="333333">
                <a:alpha val="64705"/>
              </a:srgbClr>
            </a:outerShdw>
          </a:effectLst>
        </p:spPr>
      </p:pic>
      <p:pic>
        <p:nvPicPr>
          <p:cNvPr id="282" name="Google Shape;282;p14"/>
          <p:cNvPicPr preferRelativeResize="0"/>
          <p:nvPr/>
        </p:nvPicPr>
        <p:blipFill rotWithShape="1">
          <a:blip r:embed="rId5">
            <a:alphaModFix/>
          </a:blip>
          <a:srcRect b="0" l="0" r="0" t="0"/>
          <a:stretch/>
        </p:blipFill>
        <p:spPr>
          <a:xfrm>
            <a:off x="5385186" y="2329836"/>
            <a:ext cx="6108889" cy="42808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5"/>
          <p:cNvSpPr txBox="1"/>
          <p:nvPr>
            <p:ph type="title"/>
          </p:nvPr>
        </p:nvSpPr>
        <p:spPr>
          <a:xfrm>
            <a:off x="173241" y="1038353"/>
            <a:ext cx="3041813"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Corbel"/>
              <a:buNone/>
            </a:pPr>
            <a:r>
              <a:rPr lang="en-US"/>
              <a:t>We live in the Escondido Creek Watershed</a:t>
            </a:r>
            <a:endParaRPr/>
          </a:p>
        </p:txBody>
      </p:sp>
      <p:pic>
        <p:nvPicPr>
          <p:cNvPr id="289" name="Google Shape;289;p15"/>
          <p:cNvPicPr preferRelativeResize="0"/>
          <p:nvPr/>
        </p:nvPicPr>
        <p:blipFill rotWithShape="1">
          <a:blip r:embed="rId3">
            <a:alphaModFix/>
          </a:blip>
          <a:srcRect b="2591" l="1498" r="1474" t="1155"/>
          <a:stretch/>
        </p:blipFill>
        <p:spPr>
          <a:xfrm>
            <a:off x="3620656" y="399065"/>
            <a:ext cx="8132340" cy="6050726"/>
          </a:xfrm>
          <a:prstGeom prst="rect">
            <a:avLst/>
          </a:prstGeom>
          <a:noFill/>
          <a:ln>
            <a:noFill/>
          </a:ln>
        </p:spPr>
      </p:pic>
      <p:cxnSp>
        <p:nvCxnSpPr>
          <p:cNvPr id="290" name="Google Shape;290;p15"/>
          <p:cNvCxnSpPr/>
          <p:nvPr/>
        </p:nvCxnSpPr>
        <p:spPr>
          <a:xfrm flipH="1">
            <a:off x="8959273" y="2124364"/>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1" name="Google Shape;291;p15"/>
          <p:cNvCxnSpPr/>
          <p:nvPr/>
        </p:nvCxnSpPr>
        <p:spPr>
          <a:xfrm flipH="1">
            <a:off x="8640621" y="2249056"/>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2" name="Google Shape;292;p15"/>
          <p:cNvCxnSpPr/>
          <p:nvPr/>
        </p:nvCxnSpPr>
        <p:spPr>
          <a:xfrm flipH="1">
            <a:off x="8409706" y="2322947"/>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3" name="Google Shape;293;p15"/>
          <p:cNvCxnSpPr/>
          <p:nvPr/>
        </p:nvCxnSpPr>
        <p:spPr>
          <a:xfrm flipH="1">
            <a:off x="8118765" y="2475347"/>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4" name="Google Shape;294;p15"/>
          <p:cNvCxnSpPr/>
          <p:nvPr/>
        </p:nvCxnSpPr>
        <p:spPr>
          <a:xfrm flipH="1">
            <a:off x="7897000" y="2302250"/>
            <a:ext cx="28500" cy="672000"/>
          </a:xfrm>
          <a:prstGeom prst="straightConnector1">
            <a:avLst/>
          </a:prstGeom>
          <a:noFill/>
          <a:ln cap="flat" cmpd="sng" w="9525">
            <a:solidFill>
              <a:srgbClr val="0B5394"/>
            </a:solidFill>
            <a:prstDash val="solid"/>
            <a:round/>
            <a:headEnd len="sm" w="sm" type="none"/>
            <a:tailEnd len="med" w="med" type="triangle"/>
          </a:ln>
        </p:spPr>
      </p:cxnSp>
      <p:cxnSp>
        <p:nvCxnSpPr>
          <p:cNvPr id="295" name="Google Shape;295;p15"/>
          <p:cNvCxnSpPr/>
          <p:nvPr/>
        </p:nvCxnSpPr>
        <p:spPr>
          <a:xfrm flipH="1">
            <a:off x="8848431" y="1542475"/>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6" name="Google Shape;296;p15"/>
          <p:cNvCxnSpPr/>
          <p:nvPr/>
        </p:nvCxnSpPr>
        <p:spPr>
          <a:xfrm flipH="1">
            <a:off x="8622145" y="1694875"/>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7" name="Google Shape;297;p15"/>
          <p:cNvCxnSpPr/>
          <p:nvPr/>
        </p:nvCxnSpPr>
        <p:spPr>
          <a:xfrm flipH="1">
            <a:off x="8294256" y="1847275"/>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8" name="Google Shape;298;p15"/>
          <p:cNvCxnSpPr/>
          <p:nvPr/>
        </p:nvCxnSpPr>
        <p:spPr>
          <a:xfrm flipH="1">
            <a:off x="8474364" y="1270004"/>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299" name="Google Shape;299;p15"/>
          <p:cNvCxnSpPr/>
          <p:nvPr/>
        </p:nvCxnSpPr>
        <p:spPr>
          <a:xfrm flipH="1">
            <a:off x="8649825" y="543475"/>
            <a:ext cx="46500" cy="1012800"/>
          </a:xfrm>
          <a:prstGeom prst="straightConnector1">
            <a:avLst/>
          </a:prstGeom>
          <a:noFill/>
          <a:ln cap="flat" cmpd="sng" w="9525">
            <a:solidFill>
              <a:srgbClr val="0B5394"/>
            </a:solidFill>
            <a:prstDash val="solid"/>
            <a:round/>
            <a:headEnd len="sm" w="sm" type="none"/>
            <a:tailEnd len="med" w="med" type="triangle"/>
          </a:ln>
        </p:spPr>
      </p:cxnSp>
      <p:cxnSp>
        <p:nvCxnSpPr>
          <p:cNvPr id="300" name="Google Shape;300;p15"/>
          <p:cNvCxnSpPr/>
          <p:nvPr/>
        </p:nvCxnSpPr>
        <p:spPr>
          <a:xfrm flipH="1">
            <a:off x="9042500" y="963500"/>
            <a:ext cx="131700" cy="745200"/>
          </a:xfrm>
          <a:prstGeom prst="straightConnector1">
            <a:avLst/>
          </a:prstGeom>
          <a:noFill/>
          <a:ln cap="flat" cmpd="sng" w="9525">
            <a:solidFill>
              <a:srgbClr val="0B5394"/>
            </a:solidFill>
            <a:prstDash val="solid"/>
            <a:round/>
            <a:headEnd len="sm" w="sm" type="none"/>
            <a:tailEnd len="med" w="med" type="triangle"/>
          </a:ln>
        </p:spPr>
      </p:cxnSp>
      <p:cxnSp>
        <p:nvCxnSpPr>
          <p:cNvPr id="301" name="Google Shape;301;p15"/>
          <p:cNvCxnSpPr/>
          <p:nvPr/>
        </p:nvCxnSpPr>
        <p:spPr>
          <a:xfrm flipH="1">
            <a:off x="9240975" y="858225"/>
            <a:ext cx="113700" cy="873600"/>
          </a:xfrm>
          <a:prstGeom prst="straightConnector1">
            <a:avLst/>
          </a:prstGeom>
          <a:noFill/>
          <a:ln cap="flat" cmpd="sng" w="9525">
            <a:solidFill>
              <a:srgbClr val="0B5394"/>
            </a:solidFill>
            <a:prstDash val="solid"/>
            <a:round/>
            <a:headEnd len="sm" w="sm" type="none"/>
            <a:tailEnd len="med" w="med" type="triangle"/>
          </a:ln>
        </p:spPr>
      </p:cxnSp>
      <p:cxnSp>
        <p:nvCxnSpPr>
          <p:cNvPr id="302" name="Google Shape;302;p15"/>
          <p:cNvCxnSpPr/>
          <p:nvPr/>
        </p:nvCxnSpPr>
        <p:spPr>
          <a:xfrm flipH="1">
            <a:off x="9199400" y="2407300"/>
            <a:ext cx="771900" cy="220500"/>
          </a:xfrm>
          <a:prstGeom prst="straightConnector1">
            <a:avLst/>
          </a:prstGeom>
          <a:noFill/>
          <a:ln cap="flat" cmpd="sng" w="9525">
            <a:solidFill>
              <a:srgbClr val="0B5394"/>
            </a:solidFill>
            <a:prstDash val="solid"/>
            <a:round/>
            <a:headEnd len="sm" w="sm" type="none"/>
            <a:tailEnd len="med" w="med" type="triangle"/>
          </a:ln>
        </p:spPr>
      </p:cxnSp>
      <p:cxnSp>
        <p:nvCxnSpPr>
          <p:cNvPr id="303" name="Google Shape;303;p15"/>
          <p:cNvCxnSpPr/>
          <p:nvPr/>
        </p:nvCxnSpPr>
        <p:spPr>
          <a:xfrm flipH="1">
            <a:off x="9056375" y="2606250"/>
            <a:ext cx="975300" cy="210900"/>
          </a:xfrm>
          <a:prstGeom prst="straightConnector1">
            <a:avLst/>
          </a:prstGeom>
          <a:noFill/>
          <a:ln cap="flat" cmpd="sng" w="9525">
            <a:solidFill>
              <a:srgbClr val="0B5394"/>
            </a:solidFill>
            <a:prstDash val="solid"/>
            <a:round/>
            <a:headEnd len="sm" w="sm" type="none"/>
            <a:tailEnd len="med" w="med" type="triangle"/>
          </a:ln>
        </p:spPr>
      </p:cxnSp>
      <p:cxnSp>
        <p:nvCxnSpPr>
          <p:cNvPr id="304" name="Google Shape;304;p15"/>
          <p:cNvCxnSpPr/>
          <p:nvPr/>
        </p:nvCxnSpPr>
        <p:spPr>
          <a:xfrm flipH="1">
            <a:off x="8765200" y="2801650"/>
            <a:ext cx="1060200" cy="195600"/>
          </a:xfrm>
          <a:prstGeom prst="straightConnector1">
            <a:avLst/>
          </a:prstGeom>
          <a:noFill/>
          <a:ln cap="flat" cmpd="sng" w="9525">
            <a:solidFill>
              <a:srgbClr val="0B5394"/>
            </a:solidFill>
            <a:prstDash val="solid"/>
            <a:round/>
            <a:headEnd len="sm" w="sm" type="none"/>
            <a:tailEnd len="med" w="med" type="triangle"/>
          </a:ln>
        </p:spPr>
      </p:cxnSp>
      <p:cxnSp>
        <p:nvCxnSpPr>
          <p:cNvPr id="305" name="Google Shape;305;p15"/>
          <p:cNvCxnSpPr/>
          <p:nvPr/>
        </p:nvCxnSpPr>
        <p:spPr>
          <a:xfrm flipH="1">
            <a:off x="8400473" y="3071096"/>
            <a:ext cx="424868" cy="106213"/>
          </a:xfrm>
          <a:prstGeom prst="straightConnector1">
            <a:avLst/>
          </a:prstGeom>
          <a:noFill/>
          <a:ln cap="flat" cmpd="sng" w="9525">
            <a:solidFill>
              <a:srgbClr val="0B5394"/>
            </a:solidFill>
            <a:prstDash val="solid"/>
            <a:round/>
            <a:headEnd len="sm" w="sm" type="none"/>
            <a:tailEnd len="med" w="med" type="triangle"/>
          </a:ln>
        </p:spPr>
      </p:cxnSp>
      <p:cxnSp>
        <p:nvCxnSpPr>
          <p:cNvPr id="306" name="Google Shape;306;p15"/>
          <p:cNvCxnSpPr/>
          <p:nvPr/>
        </p:nvCxnSpPr>
        <p:spPr>
          <a:xfrm flipH="1">
            <a:off x="8155719" y="3232732"/>
            <a:ext cx="424868" cy="106213"/>
          </a:xfrm>
          <a:prstGeom prst="straightConnector1">
            <a:avLst/>
          </a:prstGeom>
          <a:noFill/>
          <a:ln cap="flat" cmpd="sng" w="9525">
            <a:solidFill>
              <a:srgbClr val="0B5394"/>
            </a:solidFill>
            <a:prstDash val="solid"/>
            <a:round/>
            <a:headEnd len="sm" w="sm" type="none"/>
            <a:tailEnd len="med" w="med" type="triangle"/>
          </a:ln>
        </p:spPr>
      </p:cxnSp>
      <p:cxnSp>
        <p:nvCxnSpPr>
          <p:cNvPr id="307" name="Google Shape;307;p15"/>
          <p:cNvCxnSpPr/>
          <p:nvPr/>
        </p:nvCxnSpPr>
        <p:spPr>
          <a:xfrm flipH="1">
            <a:off x="7800075" y="3290200"/>
            <a:ext cx="1330500" cy="265800"/>
          </a:xfrm>
          <a:prstGeom prst="straightConnector1">
            <a:avLst/>
          </a:prstGeom>
          <a:noFill/>
          <a:ln cap="flat" cmpd="sng" w="9525">
            <a:solidFill>
              <a:srgbClr val="0B5394"/>
            </a:solidFill>
            <a:prstDash val="solid"/>
            <a:round/>
            <a:headEnd len="sm" w="sm" type="none"/>
            <a:tailEnd len="med" w="med" type="triangle"/>
          </a:ln>
        </p:spPr>
      </p:cxnSp>
      <p:cxnSp>
        <p:nvCxnSpPr>
          <p:cNvPr id="308" name="Google Shape;308;p15"/>
          <p:cNvCxnSpPr/>
          <p:nvPr/>
        </p:nvCxnSpPr>
        <p:spPr>
          <a:xfrm flipH="1">
            <a:off x="7130350" y="3865600"/>
            <a:ext cx="882000" cy="203100"/>
          </a:xfrm>
          <a:prstGeom prst="straightConnector1">
            <a:avLst/>
          </a:prstGeom>
          <a:noFill/>
          <a:ln cap="flat" cmpd="sng" w="9525">
            <a:solidFill>
              <a:srgbClr val="0B5394"/>
            </a:solidFill>
            <a:prstDash val="solid"/>
            <a:round/>
            <a:headEnd len="sm" w="sm" type="none"/>
            <a:tailEnd len="med" w="med" type="triangle"/>
          </a:ln>
        </p:spPr>
      </p:cxnSp>
      <p:cxnSp>
        <p:nvCxnSpPr>
          <p:cNvPr id="309" name="Google Shape;309;p15"/>
          <p:cNvCxnSpPr/>
          <p:nvPr/>
        </p:nvCxnSpPr>
        <p:spPr>
          <a:xfrm flipH="1">
            <a:off x="6894975" y="4267300"/>
            <a:ext cx="1139100" cy="18300"/>
          </a:xfrm>
          <a:prstGeom prst="straightConnector1">
            <a:avLst/>
          </a:prstGeom>
          <a:noFill/>
          <a:ln cap="flat" cmpd="sng" w="9525">
            <a:solidFill>
              <a:srgbClr val="0B5394"/>
            </a:solidFill>
            <a:prstDash val="solid"/>
            <a:round/>
            <a:headEnd len="sm" w="sm" type="none"/>
            <a:tailEnd len="med" w="med" type="triangle"/>
          </a:ln>
        </p:spPr>
      </p:cxnSp>
      <p:cxnSp>
        <p:nvCxnSpPr>
          <p:cNvPr id="310" name="Google Shape;310;p15"/>
          <p:cNvCxnSpPr/>
          <p:nvPr/>
        </p:nvCxnSpPr>
        <p:spPr>
          <a:xfrm flipH="1">
            <a:off x="7523000" y="2443400"/>
            <a:ext cx="76800" cy="960000"/>
          </a:xfrm>
          <a:prstGeom prst="straightConnector1">
            <a:avLst/>
          </a:prstGeom>
          <a:noFill/>
          <a:ln cap="flat" cmpd="sng" w="9525">
            <a:solidFill>
              <a:srgbClr val="0B5394"/>
            </a:solidFill>
            <a:prstDash val="solid"/>
            <a:round/>
            <a:headEnd len="sm" w="sm" type="none"/>
            <a:tailEnd len="med" w="med" type="triangle"/>
          </a:ln>
        </p:spPr>
      </p:cxnSp>
      <p:cxnSp>
        <p:nvCxnSpPr>
          <p:cNvPr id="311" name="Google Shape;311;p15"/>
          <p:cNvCxnSpPr/>
          <p:nvPr/>
        </p:nvCxnSpPr>
        <p:spPr>
          <a:xfrm flipH="1">
            <a:off x="7250575" y="2562825"/>
            <a:ext cx="1800" cy="1104000"/>
          </a:xfrm>
          <a:prstGeom prst="straightConnector1">
            <a:avLst/>
          </a:prstGeom>
          <a:noFill/>
          <a:ln cap="flat" cmpd="sng" w="9525">
            <a:solidFill>
              <a:srgbClr val="0B5394"/>
            </a:solidFill>
            <a:prstDash val="solid"/>
            <a:round/>
            <a:headEnd len="sm" w="sm" type="none"/>
            <a:tailEnd len="med" w="med" type="triangle"/>
          </a:ln>
        </p:spPr>
      </p:cxnSp>
      <p:cxnSp>
        <p:nvCxnSpPr>
          <p:cNvPr id="312" name="Google Shape;312;p15"/>
          <p:cNvCxnSpPr/>
          <p:nvPr/>
        </p:nvCxnSpPr>
        <p:spPr>
          <a:xfrm flipH="1">
            <a:off x="6987175" y="2790800"/>
            <a:ext cx="91500" cy="1028400"/>
          </a:xfrm>
          <a:prstGeom prst="straightConnector1">
            <a:avLst/>
          </a:prstGeom>
          <a:noFill/>
          <a:ln cap="flat" cmpd="sng" w="9525">
            <a:solidFill>
              <a:srgbClr val="0B5394"/>
            </a:solidFill>
            <a:prstDash val="solid"/>
            <a:round/>
            <a:headEnd len="sm" w="sm" type="none"/>
            <a:tailEnd len="med" w="med" type="triangle"/>
          </a:ln>
        </p:spPr>
      </p:cxnSp>
      <p:cxnSp>
        <p:nvCxnSpPr>
          <p:cNvPr id="313" name="Google Shape;313;p15"/>
          <p:cNvCxnSpPr/>
          <p:nvPr/>
        </p:nvCxnSpPr>
        <p:spPr>
          <a:xfrm flipH="1">
            <a:off x="6797963" y="3611406"/>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314" name="Google Shape;314;p15"/>
          <p:cNvCxnSpPr/>
          <p:nvPr/>
        </p:nvCxnSpPr>
        <p:spPr>
          <a:xfrm flipH="1">
            <a:off x="6525625" y="2845075"/>
            <a:ext cx="118800" cy="1398900"/>
          </a:xfrm>
          <a:prstGeom prst="straightConnector1">
            <a:avLst/>
          </a:prstGeom>
          <a:noFill/>
          <a:ln cap="flat" cmpd="sng" w="9525">
            <a:solidFill>
              <a:srgbClr val="0B5394"/>
            </a:solidFill>
            <a:prstDash val="solid"/>
            <a:round/>
            <a:headEnd len="sm" w="sm" type="none"/>
            <a:tailEnd len="med" w="med" type="triangle"/>
          </a:ln>
        </p:spPr>
      </p:cxnSp>
      <p:cxnSp>
        <p:nvCxnSpPr>
          <p:cNvPr id="315" name="Google Shape;315;p15"/>
          <p:cNvCxnSpPr/>
          <p:nvPr/>
        </p:nvCxnSpPr>
        <p:spPr>
          <a:xfrm flipH="1">
            <a:off x="6299198" y="4008562"/>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316" name="Google Shape;316;p15"/>
          <p:cNvCxnSpPr/>
          <p:nvPr/>
        </p:nvCxnSpPr>
        <p:spPr>
          <a:xfrm>
            <a:off x="6047300" y="3235925"/>
            <a:ext cx="25500" cy="1257600"/>
          </a:xfrm>
          <a:prstGeom prst="straightConnector1">
            <a:avLst/>
          </a:prstGeom>
          <a:noFill/>
          <a:ln cap="flat" cmpd="sng" w="9525">
            <a:solidFill>
              <a:srgbClr val="0B5394"/>
            </a:solidFill>
            <a:prstDash val="solid"/>
            <a:round/>
            <a:headEnd len="sm" w="sm" type="none"/>
            <a:tailEnd len="med" w="med" type="triangle"/>
          </a:ln>
        </p:spPr>
      </p:cxnSp>
      <p:cxnSp>
        <p:nvCxnSpPr>
          <p:cNvPr id="317" name="Google Shape;317;p15"/>
          <p:cNvCxnSpPr/>
          <p:nvPr/>
        </p:nvCxnSpPr>
        <p:spPr>
          <a:xfrm flipH="1">
            <a:off x="5587950" y="4137025"/>
            <a:ext cx="46800" cy="666000"/>
          </a:xfrm>
          <a:prstGeom prst="straightConnector1">
            <a:avLst/>
          </a:prstGeom>
          <a:noFill/>
          <a:ln cap="flat" cmpd="sng" w="9525">
            <a:solidFill>
              <a:srgbClr val="0B5394"/>
            </a:solidFill>
            <a:prstDash val="solid"/>
            <a:round/>
            <a:headEnd len="sm" w="sm" type="none"/>
            <a:tailEnd len="med" w="med" type="triangle"/>
          </a:ln>
        </p:spPr>
      </p:cxnSp>
      <p:cxnSp>
        <p:nvCxnSpPr>
          <p:cNvPr id="318" name="Google Shape;318;p15"/>
          <p:cNvCxnSpPr/>
          <p:nvPr/>
        </p:nvCxnSpPr>
        <p:spPr>
          <a:xfrm flipH="1">
            <a:off x="5324800" y="4365025"/>
            <a:ext cx="71100" cy="830400"/>
          </a:xfrm>
          <a:prstGeom prst="straightConnector1">
            <a:avLst/>
          </a:prstGeom>
          <a:noFill/>
          <a:ln cap="flat" cmpd="sng" w="9525">
            <a:solidFill>
              <a:srgbClr val="0B5394"/>
            </a:solidFill>
            <a:prstDash val="solid"/>
            <a:round/>
            <a:headEnd len="sm" w="sm" type="none"/>
            <a:tailEnd len="med" w="med" type="triangle"/>
          </a:ln>
        </p:spPr>
      </p:cxnSp>
      <p:cxnSp>
        <p:nvCxnSpPr>
          <p:cNvPr id="319" name="Google Shape;319;p15"/>
          <p:cNvCxnSpPr/>
          <p:nvPr/>
        </p:nvCxnSpPr>
        <p:spPr>
          <a:xfrm flipH="1">
            <a:off x="5089248" y="4987608"/>
            <a:ext cx="55418" cy="360218"/>
          </a:xfrm>
          <a:prstGeom prst="straightConnector1">
            <a:avLst/>
          </a:prstGeom>
          <a:noFill/>
          <a:ln cap="flat" cmpd="sng" w="9525">
            <a:solidFill>
              <a:srgbClr val="0B5394"/>
            </a:solidFill>
            <a:prstDash val="solid"/>
            <a:round/>
            <a:headEnd len="sm" w="sm" type="none"/>
            <a:tailEnd len="med" w="med" type="triangle"/>
          </a:ln>
        </p:spPr>
      </p:cxnSp>
      <p:cxnSp>
        <p:nvCxnSpPr>
          <p:cNvPr id="320" name="Google Shape;320;p15"/>
          <p:cNvCxnSpPr/>
          <p:nvPr/>
        </p:nvCxnSpPr>
        <p:spPr>
          <a:xfrm flipH="1">
            <a:off x="6447017" y="4525812"/>
            <a:ext cx="424868" cy="106213"/>
          </a:xfrm>
          <a:prstGeom prst="straightConnector1">
            <a:avLst/>
          </a:prstGeom>
          <a:noFill/>
          <a:ln cap="flat" cmpd="sng" w="9525">
            <a:solidFill>
              <a:srgbClr val="0B5394"/>
            </a:solidFill>
            <a:prstDash val="solid"/>
            <a:round/>
            <a:headEnd len="sm" w="sm" type="none"/>
            <a:tailEnd len="med" w="med" type="triangle"/>
          </a:ln>
        </p:spPr>
      </p:cxnSp>
      <p:cxnSp>
        <p:nvCxnSpPr>
          <p:cNvPr id="321" name="Google Shape;321;p15"/>
          <p:cNvCxnSpPr/>
          <p:nvPr/>
        </p:nvCxnSpPr>
        <p:spPr>
          <a:xfrm flipH="1">
            <a:off x="6100654" y="4678212"/>
            <a:ext cx="424868" cy="106213"/>
          </a:xfrm>
          <a:prstGeom prst="straightConnector1">
            <a:avLst/>
          </a:prstGeom>
          <a:noFill/>
          <a:ln cap="flat" cmpd="sng" w="9525">
            <a:solidFill>
              <a:srgbClr val="0B5394"/>
            </a:solidFill>
            <a:prstDash val="solid"/>
            <a:round/>
            <a:headEnd len="sm" w="sm" type="none"/>
            <a:tailEnd len="med" w="med" type="triangle"/>
          </a:ln>
        </p:spPr>
      </p:cxnSp>
      <p:cxnSp>
        <p:nvCxnSpPr>
          <p:cNvPr id="322" name="Google Shape;322;p15"/>
          <p:cNvCxnSpPr/>
          <p:nvPr/>
        </p:nvCxnSpPr>
        <p:spPr>
          <a:xfrm flipH="1">
            <a:off x="5828150" y="4734150"/>
            <a:ext cx="1283100" cy="211800"/>
          </a:xfrm>
          <a:prstGeom prst="straightConnector1">
            <a:avLst/>
          </a:prstGeom>
          <a:noFill/>
          <a:ln cap="flat" cmpd="sng" w="9525">
            <a:solidFill>
              <a:srgbClr val="0B5394"/>
            </a:solidFill>
            <a:prstDash val="solid"/>
            <a:round/>
            <a:headEnd len="sm" w="sm" type="none"/>
            <a:tailEnd len="med" w="med" type="triangle"/>
          </a:ln>
        </p:spPr>
      </p:cxnSp>
      <p:cxnSp>
        <p:nvCxnSpPr>
          <p:cNvPr id="323" name="Google Shape;323;p15"/>
          <p:cNvCxnSpPr/>
          <p:nvPr/>
        </p:nvCxnSpPr>
        <p:spPr>
          <a:xfrm flipH="1">
            <a:off x="5694258" y="5001484"/>
            <a:ext cx="424868" cy="106213"/>
          </a:xfrm>
          <a:prstGeom prst="straightConnector1">
            <a:avLst/>
          </a:prstGeom>
          <a:noFill/>
          <a:ln cap="flat" cmpd="sng" w="9525">
            <a:solidFill>
              <a:srgbClr val="0B5394"/>
            </a:solidFill>
            <a:prstDash val="solid"/>
            <a:round/>
            <a:headEnd len="sm" w="sm" type="none"/>
            <a:tailEnd len="med" w="med" type="triangle"/>
          </a:ln>
        </p:spPr>
      </p:cxnSp>
      <p:cxnSp>
        <p:nvCxnSpPr>
          <p:cNvPr id="324" name="Google Shape;324;p15"/>
          <p:cNvCxnSpPr/>
          <p:nvPr/>
        </p:nvCxnSpPr>
        <p:spPr>
          <a:xfrm flipH="1">
            <a:off x="5569600" y="5211825"/>
            <a:ext cx="1205100" cy="140700"/>
          </a:xfrm>
          <a:prstGeom prst="straightConnector1">
            <a:avLst/>
          </a:prstGeom>
          <a:noFill/>
          <a:ln cap="flat" cmpd="sng" w="9525">
            <a:solidFill>
              <a:srgbClr val="0B5394"/>
            </a:solidFill>
            <a:prstDash val="solid"/>
            <a:round/>
            <a:headEnd len="sm" w="sm" type="none"/>
            <a:tailEnd len="med" w="med" type="triangle"/>
          </a:ln>
        </p:spPr>
      </p:cxnSp>
      <p:cxnSp>
        <p:nvCxnSpPr>
          <p:cNvPr id="325" name="Google Shape;325;p15"/>
          <p:cNvCxnSpPr/>
          <p:nvPr/>
        </p:nvCxnSpPr>
        <p:spPr>
          <a:xfrm flipH="1">
            <a:off x="5454124" y="5407883"/>
            <a:ext cx="424868" cy="106213"/>
          </a:xfrm>
          <a:prstGeom prst="straightConnector1">
            <a:avLst/>
          </a:prstGeom>
          <a:noFill/>
          <a:ln cap="flat" cmpd="sng" w="9525">
            <a:solidFill>
              <a:srgbClr val="0B5394"/>
            </a:solidFill>
            <a:prstDash val="solid"/>
            <a:round/>
            <a:headEnd len="sm" w="sm" type="none"/>
            <a:tailEnd len="med" w="med" type="triangle"/>
          </a:ln>
        </p:spPr>
      </p:cxnSp>
      <p:pic>
        <p:nvPicPr>
          <p:cNvPr id="326" name="Google Shape;326;p15"/>
          <p:cNvPicPr preferRelativeResize="0"/>
          <p:nvPr>
            <p:ph idx="1" type="body"/>
          </p:nvPr>
        </p:nvPicPr>
        <p:blipFill rotWithShape="1">
          <a:blip r:embed="rId4">
            <a:alphaModFix/>
          </a:blip>
          <a:srcRect b="0" l="0" r="0" t="0"/>
          <a:stretch/>
        </p:blipFill>
        <p:spPr>
          <a:xfrm>
            <a:off x="4351025" y="421369"/>
            <a:ext cx="2317800" cy="1854300"/>
          </a:xfrm>
          <a:prstGeom prst="rect">
            <a:avLst/>
          </a:prstGeom>
          <a:noFill/>
          <a:ln>
            <a:noFill/>
          </a:ln>
        </p:spPr>
      </p:pic>
      <p:pic>
        <p:nvPicPr>
          <p:cNvPr id="327" name="Google Shape;327;p15"/>
          <p:cNvPicPr preferRelativeResize="0"/>
          <p:nvPr/>
        </p:nvPicPr>
        <p:blipFill rotWithShape="1">
          <a:blip r:embed="rId5">
            <a:alphaModFix/>
          </a:blip>
          <a:srcRect b="0" l="0" r="0" t="0"/>
          <a:stretch/>
        </p:blipFill>
        <p:spPr>
          <a:xfrm>
            <a:off x="5237508" y="630292"/>
            <a:ext cx="2317858" cy="18542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2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2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25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2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2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25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25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2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25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25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25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2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2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2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25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25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2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2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2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2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25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25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2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2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2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2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25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2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25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2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25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25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25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2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2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6"/>
          <p:cNvSpPr txBox="1"/>
          <p:nvPr>
            <p:ph type="title"/>
          </p:nvPr>
        </p:nvSpPr>
        <p:spPr>
          <a:xfrm>
            <a:off x="5839071" y="4781439"/>
            <a:ext cx="2947482" cy="179393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200"/>
              <a:buFont typeface="Corbel"/>
              <a:buNone/>
            </a:pPr>
            <a:r>
              <a:rPr lang="en-US" sz="3200"/>
              <a:t>Escondido Creek </a:t>
            </a:r>
            <a:r>
              <a:rPr i="1" lang="en-US" sz="3200"/>
              <a:t>downstream</a:t>
            </a:r>
            <a:endParaRPr/>
          </a:p>
        </p:txBody>
      </p:sp>
      <p:sp>
        <p:nvSpPr>
          <p:cNvPr id="334" name="Google Shape;334;p16"/>
          <p:cNvSpPr txBox="1"/>
          <p:nvPr/>
        </p:nvSpPr>
        <p:spPr>
          <a:xfrm>
            <a:off x="9751285" y="2671961"/>
            <a:ext cx="1944069" cy="56591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Corbel"/>
              <a:buNone/>
            </a:pPr>
            <a:r>
              <a:rPr b="0" i="0" lang="en-US" sz="2000" u="none" cap="none" strike="noStrike">
                <a:solidFill>
                  <a:srgbClr val="FFFFFF"/>
                </a:solidFill>
                <a:latin typeface="Corbel"/>
                <a:ea typeface="Corbel"/>
                <a:cs typeface="Corbel"/>
                <a:sym typeface="Corbel"/>
              </a:rPr>
              <a:t>@ Elfin Forest</a:t>
            </a:r>
            <a:endParaRPr b="0" i="1" sz="2000" u="none" cap="none" strike="noStrike">
              <a:solidFill>
                <a:srgbClr val="FFFFFF"/>
              </a:solidFill>
              <a:latin typeface="Corbel"/>
              <a:ea typeface="Corbel"/>
              <a:cs typeface="Corbel"/>
              <a:sym typeface="Corbel"/>
            </a:endParaRPr>
          </a:p>
        </p:txBody>
      </p:sp>
      <p:pic>
        <p:nvPicPr>
          <p:cNvPr id="335" name="Google Shape;335;p16"/>
          <p:cNvPicPr preferRelativeResize="0"/>
          <p:nvPr>
            <p:ph idx="1" type="body"/>
          </p:nvPr>
        </p:nvPicPr>
        <p:blipFill rotWithShape="1">
          <a:blip r:embed="rId3">
            <a:alphaModFix/>
          </a:blip>
          <a:srcRect b="0" l="0" r="0" t="0"/>
          <a:stretch/>
        </p:blipFill>
        <p:spPr>
          <a:xfrm>
            <a:off x="4112155" y="863600"/>
            <a:ext cx="6828366" cy="5121275"/>
          </a:xfrm>
          <a:prstGeom prst="rect">
            <a:avLst/>
          </a:prstGeom>
          <a:noFill/>
          <a:ln>
            <a:noFill/>
          </a:ln>
        </p:spPr>
      </p:pic>
      <p:pic>
        <p:nvPicPr>
          <p:cNvPr id="336" name="Google Shape;336;p16"/>
          <p:cNvPicPr preferRelativeResize="0"/>
          <p:nvPr/>
        </p:nvPicPr>
        <p:blipFill rotWithShape="1">
          <a:blip r:embed="rId4">
            <a:alphaModFix/>
          </a:blip>
          <a:srcRect b="2591" l="1498" r="1474" t="1155"/>
          <a:stretch/>
        </p:blipFill>
        <p:spPr>
          <a:xfrm>
            <a:off x="3703105" y="398874"/>
            <a:ext cx="8132340" cy="6050726"/>
          </a:xfrm>
          <a:prstGeom prst="rect">
            <a:avLst/>
          </a:prstGeom>
          <a:noFill/>
          <a:ln>
            <a:noFill/>
          </a:ln>
        </p:spPr>
      </p:pic>
      <p:pic>
        <p:nvPicPr>
          <p:cNvPr id="337" name="Google Shape;337;p16"/>
          <p:cNvPicPr preferRelativeResize="0"/>
          <p:nvPr/>
        </p:nvPicPr>
        <p:blipFill rotWithShape="1">
          <a:blip r:embed="rId5">
            <a:alphaModFix/>
          </a:blip>
          <a:srcRect b="0" l="0" r="0" t="0"/>
          <a:stretch/>
        </p:blipFill>
        <p:spPr>
          <a:xfrm>
            <a:off x="3869268" y="273105"/>
            <a:ext cx="3279842" cy="2801626"/>
          </a:xfrm>
          <a:prstGeom prst="rect">
            <a:avLst/>
          </a:prstGeom>
          <a:noFill/>
          <a:ln cap="flat" cmpd="sng" w="28575">
            <a:solidFill>
              <a:srgbClr val="00B050"/>
            </a:solidFill>
            <a:prstDash val="solid"/>
            <a:round/>
            <a:headEnd len="sm" w="sm" type="none"/>
            <a:tailEnd len="sm" w="sm" type="none"/>
          </a:ln>
        </p:spPr>
      </p:pic>
      <p:sp>
        <p:nvSpPr>
          <p:cNvPr id="338" name="Google Shape;338;p16"/>
          <p:cNvSpPr txBox="1"/>
          <p:nvPr/>
        </p:nvSpPr>
        <p:spPr>
          <a:xfrm>
            <a:off x="5323953" y="2183755"/>
            <a:ext cx="2274404" cy="11756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Corbel"/>
              <a:buNone/>
            </a:pPr>
            <a:r>
              <a:rPr b="0" i="0" lang="en-US" sz="2000" u="none" cap="none" strike="noStrike">
                <a:solidFill>
                  <a:srgbClr val="FFFFFF"/>
                </a:solidFill>
                <a:latin typeface="Corbel"/>
                <a:ea typeface="Corbel"/>
                <a:cs typeface="Corbel"/>
                <a:sym typeface="Corbel"/>
              </a:rPr>
              <a:t>Escondido Creek </a:t>
            </a:r>
            <a:r>
              <a:rPr b="0" i="1" lang="en-US" sz="2000" u="none" cap="none" strike="noStrike">
                <a:solidFill>
                  <a:srgbClr val="FFFFFF"/>
                </a:solidFill>
                <a:latin typeface="Corbel"/>
                <a:ea typeface="Corbel"/>
                <a:cs typeface="Corbel"/>
                <a:sym typeface="Corbel"/>
              </a:rPr>
              <a:t>upstream</a:t>
            </a:r>
            <a:endParaRPr b="0" i="0" sz="1400" u="none" cap="none" strike="noStrike">
              <a:solidFill>
                <a:srgbClr val="000000"/>
              </a:solidFill>
              <a:latin typeface="Arial"/>
              <a:ea typeface="Arial"/>
              <a:cs typeface="Arial"/>
              <a:sym typeface="Arial"/>
            </a:endParaRPr>
          </a:p>
        </p:txBody>
      </p:sp>
      <p:sp>
        <p:nvSpPr>
          <p:cNvPr id="339" name="Google Shape;339;p16"/>
          <p:cNvSpPr txBox="1"/>
          <p:nvPr/>
        </p:nvSpPr>
        <p:spPr>
          <a:xfrm>
            <a:off x="5506307" y="504285"/>
            <a:ext cx="1642803" cy="46849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1500"/>
              <a:buFont typeface="Corbel"/>
              <a:buNone/>
            </a:pPr>
            <a:r>
              <a:rPr b="0" i="0" lang="en-US" sz="1500" u="none" cap="none" strike="noStrike">
                <a:solidFill>
                  <a:srgbClr val="FFFFFF"/>
                </a:solidFill>
                <a:latin typeface="Corbel"/>
                <a:ea typeface="Corbel"/>
                <a:cs typeface="Corbel"/>
                <a:sym typeface="Corbel"/>
              </a:rPr>
              <a:t>City of Escondido </a:t>
            </a:r>
            <a:endParaRPr b="0" i="1" sz="1500" u="none" cap="none" strike="noStrike">
              <a:solidFill>
                <a:srgbClr val="FFFFFF"/>
              </a:solidFill>
              <a:latin typeface="Corbel"/>
              <a:ea typeface="Corbel"/>
              <a:cs typeface="Corbel"/>
              <a:sym typeface="Corbel"/>
            </a:endParaRPr>
          </a:p>
        </p:txBody>
      </p:sp>
      <p:cxnSp>
        <p:nvCxnSpPr>
          <p:cNvPr id="340" name="Google Shape;340;p16"/>
          <p:cNvCxnSpPr/>
          <p:nvPr/>
        </p:nvCxnSpPr>
        <p:spPr>
          <a:xfrm>
            <a:off x="7558160" y="2390916"/>
            <a:ext cx="822046" cy="431603"/>
          </a:xfrm>
          <a:prstGeom prst="straightConnector1">
            <a:avLst/>
          </a:prstGeom>
          <a:noFill/>
          <a:ln cap="flat" cmpd="sng" w="38100">
            <a:solidFill>
              <a:srgbClr val="FF0000"/>
            </a:solidFill>
            <a:prstDash val="solid"/>
            <a:round/>
            <a:headEnd len="sm" w="sm" type="none"/>
            <a:tailEnd len="med" w="med" type="triangle"/>
          </a:ln>
        </p:spPr>
      </p:cxnSp>
      <p:pic>
        <p:nvPicPr>
          <p:cNvPr id="341" name="Google Shape;341;p16"/>
          <p:cNvPicPr preferRelativeResize="0"/>
          <p:nvPr/>
        </p:nvPicPr>
        <p:blipFill rotWithShape="1">
          <a:blip r:embed="rId6">
            <a:alphaModFix/>
          </a:blip>
          <a:srcRect b="0" l="0" r="0" t="0"/>
          <a:stretch/>
        </p:blipFill>
        <p:spPr>
          <a:xfrm>
            <a:off x="766644" y="291050"/>
            <a:ext cx="2867188" cy="1921466"/>
          </a:xfrm>
          <a:prstGeom prst="rect">
            <a:avLst/>
          </a:prstGeom>
          <a:noFill/>
          <a:ln cap="flat" cmpd="sng" w="28575">
            <a:solidFill>
              <a:srgbClr val="00B050"/>
            </a:solidFill>
            <a:prstDash val="solid"/>
            <a:round/>
            <a:headEnd len="sm" w="sm" type="none"/>
            <a:tailEnd len="sm" w="sm" type="none"/>
          </a:ln>
        </p:spPr>
      </p:pic>
      <p:sp>
        <p:nvSpPr>
          <p:cNvPr id="342" name="Google Shape;342;p16"/>
          <p:cNvSpPr txBox="1"/>
          <p:nvPr/>
        </p:nvSpPr>
        <p:spPr>
          <a:xfrm>
            <a:off x="437738" y="2185249"/>
            <a:ext cx="2947482" cy="388628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3600"/>
              <a:buFont typeface="Corbel"/>
              <a:buNone/>
            </a:pPr>
            <a:r>
              <a:rPr b="0" i="1" lang="en-US" sz="3600" u="none" cap="none" strike="noStrike">
                <a:solidFill>
                  <a:srgbClr val="FFFFFF"/>
                </a:solidFill>
                <a:latin typeface="Corbel"/>
                <a:ea typeface="Corbel"/>
                <a:cs typeface="Corbel"/>
                <a:sym typeface="Corbel"/>
              </a:rPr>
              <a:t>UPSTREAM of the creek</a:t>
            </a:r>
            <a:endParaRPr b="0" i="0" sz="1400" u="none" cap="none" strike="noStrike">
              <a:solidFill>
                <a:srgbClr val="000000"/>
              </a:solidFill>
              <a:latin typeface="Arial"/>
              <a:ea typeface="Arial"/>
              <a:cs typeface="Arial"/>
              <a:sym typeface="Arial"/>
            </a:endParaRPr>
          </a:p>
        </p:txBody>
      </p:sp>
      <p:sp>
        <p:nvSpPr>
          <p:cNvPr id="343" name="Google Shape;343;p16"/>
          <p:cNvSpPr/>
          <p:nvPr/>
        </p:nvSpPr>
        <p:spPr>
          <a:xfrm>
            <a:off x="8045008" y="4702897"/>
            <a:ext cx="3035176" cy="1389802"/>
          </a:xfrm>
          <a:prstGeom prst="rect">
            <a:avLst/>
          </a:prstGeom>
          <a:solidFill>
            <a:schemeClr val="lt1"/>
          </a:solidFill>
          <a:ln cap="flat" cmpd="sng" w="107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44" name="Google Shape;344;p16"/>
          <p:cNvPicPr preferRelativeResize="0"/>
          <p:nvPr/>
        </p:nvPicPr>
        <p:blipFill rotWithShape="1">
          <a:blip r:embed="rId7">
            <a:alphaModFix/>
          </a:blip>
          <a:srcRect b="0" l="0" r="0" t="0"/>
          <a:stretch/>
        </p:blipFill>
        <p:spPr>
          <a:xfrm rot="5400000">
            <a:off x="8660993" y="3331645"/>
            <a:ext cx="3707114" cy="2780335"/>
          </a:xfrm>
          <a:prstGeom prst="rect">
            <a:avLst/>
          </a:prstGeom>
          <a:noFill/>
          <a:ln>
            <a:noFill/>
          </a:ln>
          <a:effectLst>
            <a:outerShdw blurRad="292100" rotWithShape="0" algn="tl" dir="2700000" dist="139700">
              <a:srgbClr val="333333">
                <a:alpha val="6431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500"/>
                                        <p:tgtEl>
                                          <p:spTgt spid="3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7"/>
          <p:cNvSpPr txBox="1"/>
          <p:nvPr>
            <p:ph type="title"/>
          </p:nvPr>
        </p:nvSpPr>
        <p:spPr>
          <a:xfrm>
            <a:off x="252919" y="1123837"/>
            <a:ext cx="3049679"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Corbel"/>
              <a:buNone/>
            </a:pPr>
            <a:r>
              <a:rPr lang="en-US"/>
              <a:t>A flood channel holds water to prevent the impact of flooding. </a:t>
            </a:r>
            <a:endParaRPr i="1"/>
          </a:p>
        </p:txBody>
      </p:sp>
      <p:pic>
        <p:nvPicPr>
          <p:cNvPr id="351" name="Google Shape;351;p17"/>
          <p:cNvPicPr preferRelativeResize="0"/>
          <p:nvPr>
            <p:ph idx="1" type="body"/>
          </p:nvPr>
        </p:nvPicPr>
        <p:blipFill rotWithShape="1">
          <a:blip r:embed="rId3">
            <a:alphaModFix/>
          </a:blip>
          <a:srcRect b="0" l="0" r="0" t="0"/>
          <a:stretch/>
        </p:blipFill>
        <p:spPr>
          <a:xfrm>
            <a:off x="3876675" y="863790"/>
            <a:ext cx="7273396" cy="5121275"/>
          </a:xfrm>
          <a:prstGeom prst="rect">
            <a:avLst/>
          </a:prstGeom>
          <a:noFill/>
          <a:ln>
            <a:noFill/>
          </a:ln>
        </p:spPr>
      </p:pic>
      <p:pic>
        <p:nvPicPr>
          <p:cNvPr id="352" name="Google Shape;352;p17"/>
          <p:cNvPicPr preferRelativeResize="0"/>
          <p:nvPr/>
        </p:nvPicPr>
        <p:blipFill rotWithShape="1">
          <a:blip r:embed="rId4">
            <a:alphaModFix/>
          </a:blip>
          <a:srcRect b="0" l="0" r="0" t="0"/>
          <a:stretch/>
        </p:blipFill>
        <p:spPr>
          <a:xfrm>
            <a:off x="7250872" y="350853"/>
            <a:ext cx="4282574" cy="2906800"/>
          </a:xfrm>
          <a:prstGeom prst="rect">
            <a:avLst/>
          </a:prstGeom>
          <a:noFill/>
          <a:ln cap="flat" cmpd="sng" w="57150">
            <a:solidFill>
              <a:srgbClr val="A5A5A5"/>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8"/>
          <p:cNvSpPr txBox="1"/>
          <p:nvPr>
            <p:ph type="title"/>
          </p:nvPr>
        </p:nvSpPr>
        <p:spPr>
          <a:xfrm>
            <a:off x="252919" y="1838739"/>
            <a:ext cx="3163218" cy="38862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Corbel"/>
              <a:buNone/>
            </a:pPr>
            <a:r>
              <a:rPr i="1" lang="en-US"/>
              <a:t>DOWNSTREAM</a:t>
            </a:r>
            <a:br>
              <a:rPr i="1" lang="en-US"/>
            </a:br>
            <a:r>
              <a:rPr i="1" lang="en-US"/>
              <a:t>of the creek </a:t>
            </a:r>
            <a:endParaRPr/>
          </a:p>
        </p:txBody>
      </p:sp>
      <p:pic>
        <p:nvPicPr>
          <p:cNvPr id="358" name="Google Shape;358;p18"/>
          <p:cNvPicPr preferRelativeResize="0"/>
          <p:nvPr>
            <p:ph idx="1" type="body"/>
          </p:nvPr>
        </p:nvPicPr>
        <p:blipFill rotWithShape="1">
          <a:blip r:embed="rId3">
            <a:alphaModFix/>
          </a:blip>
          <a:srcRect b="2591" l="1498" r="1474" t="1155"/>
          <a:stretch/>
        </p:blipFill>
        <p:spPr>
          <a:xfrm>
            <a:off x="3668931" y="328416"/>
            <a:ext cx="8132400" cy="6050700"/>
          </a:xfrm>
          <a:prstGeom prst="rect">
            <a:avLst/>
          </a:prstGeom>
          <a:noFill/>
          <a:ln>
            <a:noFill/>
          </a:ln>
        </p:spPr>
      </p:pic>
      <p:grpSp>
        <p:nvGrpSpPr>
          <p:cNvPr id="359" name="Google Shape;359;p18"/>
          <p:cNvGrpSpPr/>
          <p:nvPr/>
        </p:nvGrpSpPr>
        <p:grpSpPr>
          <a:xfrm>
            <a:off x="3060193" y="107281"/>
            <a:ext cx="5042849" cy="2722052"/>
            <a:chOff x="4407063" y="375717"/>
            <a:chExt cx="3281495" cy="1859366"/>
          </a:xfrm>
        </p:grpSpPr>
        <p:pic>
          <p:nvPicPr>
            <p:cNvPr id="360" name="Google Shape;360;p18"/>
            <p:cNvPicPr preferRelativeResize="0"/>
            <p:nvPr/>
          </p:nvPicPr>
          <p:blipFill rotWithShape="1">
            <a:blip r:embed="rId4">
              <a:alphaModFix/>
            </a:blip>
            <a:srcRect b="4544" l="0" r="0" t="0"/>
            <a:stretch/>
          </p:blipFill>
          <p:spPr>
            <a:xfrm>
              <a:off x="4407063" y="427357"/>
              <a:ext cx="2699290" cy="1717753"/>
            </a:xfrm>
            <a:prstGeom prst="rect">
              <a:avLst/>
            </a:prstGeom>
            <a:noFill/>
            <a:ln cap="flat" cmpd="sng" w="28575">
              <a:solidFill>
                <a:srgbClr val="00B050"/>
              </a:solidFill>
              <a:prstDash val="solid"/>
              <a:round/>
              <a:headEnd len="sm" w="sm" type="none"/>
              <a:tailEnd len="sm" w="sm" type="none"/>
            </a:ln>
          </p:spPr>
        </p:pic>
        <p:sp>
          <p:nvSpPr>
            <p:cNvPr id="361" name="Google Shape;361;p18"/>
            <p:cNvSpPr txBox="1"/>
            <p:nvPr/>
          </p:nvSpPr>
          <p:spPr>
            <a:xfrm>
              <a:off x="4425084" y="1554525"/>
              <a:ext cx="1692255" cy="68055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Corbel"/>
                <a:buNone/>
              </a:pPr>
              <a:r>
                <a:rPr b="0" i="0" lang="en-US" sz="1800" u="none" cap="none" strike="noStrike">
                  <a:solidFill>
                    <a:srgbClr val="FFFFFF"/>
                  </a:solidFill>
                  <a:latin typeface="Corbel"/>
                  <a:ea typeface="Corbel"/>
                  <a:cs typeface="Corbel"/>
                  <a:sym typeface="Corbel"/>
                </a:rPr>
                <a:t>Escondido Creek </a:t>
              </a:r>
              <a:r>
                <a:rPr b="0" i="1" lang="en-US" sz="1800" u="none" cap="none" strike="noStrike">
                  <a:solidFill>
                    <a:srgbClr val="FFFFFF"/>
                  </a:solidFill>
                  <a:latin typeface="Corbel"/>
                  <a:ea typeface="Corbel"/>
                  <a:cs typeface="Corbel"/>
                  <a:sym typeface="Corbel"/>
                </a:rPr>
                <a:t>downstream</a:t>
              </a:r>
              <a:endParaRPr b="0" i="0" sz="1400" u="none" cap="none" strike="noStrike">
                <a:solidFill>
                  <a:srgbClr val="000000"/>
                </a:solidFill>
                <a:latin typeface="Arial"/>
                <a:ea typeface="Arial"/>
                <a:cs typeface="Arial"/>
                <a:sym typeface="Arial"/>
              </a:endParaRPr>
            </a:p>
          </p:txBody>
        </p:sp>
        <p:sp>
          <p:nvSpPr>
            <p:cNvPr id="362" name="Google Shape;362;p18"/>
            <p:cNvSpPr txBox="1"/>
            <p:nvPr/>
          </p:nvSpPr>
          <p:spPr>
            <a:xfrm>
              <a:off x="6112085" y="375717"/>
              <a:ext cx="1576473" cy="42938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1900"/>
                <a:buFont typeface="Corbel"/>
                <a:buNone/>
              </a:pPr>
              <a:r>
                <a:rPr b="0" i="0" lang="en-US" sz="1900" u="none" cap="none" strike="noStrike">
                  <a:solidFill>
                    <a:srgbClr val="FFFFFF"/>
                  </a:solidFill>
                  <a:latin typeface="Corbel"/>
                  <a:ea typeface="Corbel"/>
                  <a:cs typeface="Corbel"/>
                  <a:sym typeface="Corbel"/>
                </a:rPr>
                <a:t>@ Elfin Forest</a:t>
              </a:r>
              <a:endParaRPr b="0" i="1" sz="1900" u="none" cap="none" strike="noStrike">
                <a:solidFill>
                  <a:srgbClr val="FFFFFF"/>
                </a:solidFill>
                <a:latin typeface="Corbel"/>
                <a:ea typeface="Corbel"/>
                <a:cs typeface="Corbel"/>
                <a:sym typeface="Corbel"/>
              </a:endParaRPr>
            </a:p>
          </p:txBody>
        </p:sp>
      </p:grpSp>
      <p:cxnSp>
        <p:nvCxnSpPr>
          <p:cNvPr id="363" name="Google Shape;363;p18"/>
          <p:cNvCxnSpPr/>
          <p:nvPr/>
        </p:nvCxnSpPr>
        <p:spPr>
          <a:xfrm>
            <a:off x="6978855" y="2891261"/>
            <a:ext cx="236289" cy="985000"/>
          </a:xfrm>
          <a:prstGeom prst="straightConnector1">
            <a:avLst/>
          </a:prstGeom>
          <a:noFill/>
          <a:ln cap="flat" cmpd="sng" w="38100">
            <a:solidFill>
              <a:srgbClr val="FF0000"/>
            </a:solidFill>
            <a:prstDash val="solid"/>
            <a:round/>
            <a:headEnd len="sm" w="sm" type="none"/>
            <a:tailEnd len="med" w="med" type="triangle"/>
          </a:ln>
        </p:spPr>
      </p:cxnSp>
      <p:cxnSp>
        <p:nvCxnSpPr>
          <p:cNvPr id="364" name="Google Shape;364;p18"/>
          <p:cNvCxnSpPr/>
          <p:nvPr/>
        </p:nvCxnSpPr>
        <p:spPr>
          <a:xfrm flipH="1">
            <a:off x="4203264" y="4262434"/>
            <a:ext cx="255900" cy="1729500"/>
          </a:xfrm>
          <a:prstGeom prst="straightConnector1">
            <a:avLst/>
          </a:prstGeom>
          <a:noFill/>
          <a:ln cap="flat" cmpd="sng" w="38100">
            <a:solidFill>
              <a:srgbClr val="FF0000"/>
            </a:solidFill>
            <a:prstDash val="solid"/>
            <a:round/>
            <a:headEnd len="sm" w="sm" type="none"/>
            <a:tailEnd len="med" w="med" type="triangle"/>
          </a:ln>
        </p:spPr>
      </p:cxnSp>
      <p:grpSp>
        <p:nvGrpSpPr>
          <p:cNvPr id="365" name="Google Shape;365;p18"/>
          <p:cNvGrpSpPr/>
          <p:nvPr/>
        </p:nvGrpSpPr>
        <p:grpSpPr>
          <a:xfrm>
            <a:off x="2533428" y="299150"/>
            <a:ext cx="4945637" cy="2835198"/>
            <a:chOff x="-3796019" y="589230"/>
            <a:chExt cx="4945637" cy="2835198"/>
          </a:xfrm>
        </p:grpSpPr>
        <p:pic>
          <p:nvPicPr>
            <p:cNvPr id="366" name="Google Shape;366;p18"/>
            <p:cNvPicPr preferRelativeResize="0"/>
            <p:nvPr/>
          </p:nvPicPr>
          <p:blipFill rotWithShape="1">
            <a:blip r:embed="rId5">
              <a:alphaModFix/>
            </a:blip>
            <a:srcRect b="0" l="0" r="0" t="0"/>
            <a:stretch/>
          </p:blipFill>
          <p:spPr>
            <a:xfrm>
              <a:off x="-3796019" y="590552"/>
              <a:ext cx="4883763" cy="2833876"/>
            </a:xfrm>
            <a:prstGeom prst="rect">
              <a:avLst/>
            </a:prstGeom>
            <a:noFill/>
            <a:ln cap="flat" cmpd="sng" w="28575">
              <a:solidFill>
                <a:srgbClr val="00B050"/>
              </a:solidFill>
              <a:prstDash val="solid"/>
              <a:round/>
              <a:headEnd len="sm" w="sm" type="none"/>
              <a:tailEnd len="sm" w="sm" type="none"/>
            </a:ln>
          </p:spPr>
        </p:pic>
        <p:sp>
          <p:nvSpPr>
            <p:cNvPr id="367" name="Google Shape;367;p18"/>
            <p:cNvSpPr txBox="1"/>
            <p:nvPr/>
          </p:nvSpPr>
          <p:spPr>
            <a:xfrm>
              <a:off x="-1149618" y="589230"/>
              <a:ext cx="2299236" cy="7812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Corbel"/>
                <a:buNone/>
              </a:pPr>
              <a:r>
                <a:rPr b="0" i="0" lang="en-US" sz="2000" u="none" cap="none" strike="noStrike">
                  <a:solidFill>
                    <a:srgbClr val="FFFFFF"/>
                  </a:solidFill>
                  <a:latin typeface="Corbel"/>
                  <a:ea typeface="Corbel"/>
                  <a:cs typeface="Corbel"/>
                  <a:sym typeface="Corbel"/>
                </a:rPr>
                <a:t>San Elijo Lagoon</a:t>
              </a:r>
              <a:endParaRPr b="0" i="1" sz="2000" u="none" cap="none" strike="noStrike">
                <a:solidFill>
                  <a:srgbClr val="FFFFFF"/>
                </a:solidFill>
                <a:latin typeface="Corbel"/>
                <a:ea typeface="Corbel"/>
                <a:cs typeface="Corbel"/>
                <a:sym typeface="Corbel"/>
              </a:endParaRPr>
            </a:p>
          </p:txBody>
        </p:sp>
      </p:grpSp>
      <p:sp>
        <p:nvSpPr>
          <p:cNvPr id="368" name="Google Shape;368;p18"/>
          <p:cNvSpPr/>
          <p:nvPr/>
        </p:nvSpPr>
        <p:spPr>
          <a:xfrm>
            <a:off x="7997952" y="4683577"/>
            <a:ext cx="2777438" cy="1201860"/>
          </a:xfrm>
          <a:prstGeom prst="rect">
            <a:avLst/>
          </a:prstGeom>
          <a:solidFill>
            <a:schemeClr val="lt1"/>
          </a:solidFill>
          <a:ln cap="flat" cmpd="sng" w="107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cxnSp>
        <p:nvCxnSpPr>
          <p:cNvPr id="369" name="Google Shape;369;p18"/>
          <p:cNvCxnSpPr/>
          <p:nvPr/>
        </p:nvCxnSpPr>
        <p:spPr>
          <a:xfrm flipH="1">
            <a:off x="4963939" y="3635459"/>
            <a:ext cx="255900" cy="1729500"/>
          </a:xfrm>
          <a:prstGeom prst="straightConnector1">
            <a:avLst/>
          </a:prstGeom>
          <a:noFill/>
          <a:ln cap="flat" cmpd="sng" w="38100">
            <a:solidFill>
              <a:srgbClr val="FF0000"/>
            </a:solidFill>
            <a:prstDash val="solid"/>
            <a:round/>
            <a:headEnd len="sm" w="sm" type="none"/>
            <a:tailEnd len="med" w="med" type="triangle"/>
          </a:ln>
        </p:spPr>
      </p:cxnSp>
      <p:pic>
        <p:nvPicPr>
          <p:cNvPr id="370" name="Google Shape;370;p18"/>
          <p:cNvPicPr preferRelativeResize="0"/>
          <p:nvPr/>
        </p:nvPicPr>
        <p:blipFill rotWithShape="1">
          <a:blip r:embed="rId6">
            <a:alphaModFix/>
          </a:blip>
          <a:srcRect b="0" l="0" r="0" t="0"/>
          <a:stretch/>
        </p:blipFill>
        <p:spPr>
          <a:xfrm>
            <a:off x="351088" y="107312"/>
            <a:ext cx="10206424" cy="6804275"/>
          </a:xfrm>
          <a:prstGeom prst="rect">
            <a:avLst/>
          </a:prstGeom>
          <a:noFill/>
          <a:ln>
            <a:noFill/>
          </a:ln>
        </p:spPr>
      </p:pic>
      <p:sp>
        <p:nvSpPr>
          <p:cNvPr id="371" name="Google Shape;371;p18"/>
          <p:cNvSpPr txBox="1"/>
          <p:nvPr/>
        </p:nvSpPr>
        <p:spPr>
          <a:xfrm>
            <a:off x="7406100" y="107300"/>
            <a:ext cx="2777400" cy="8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Corbel"/>
                <a:ea typeface="Corbel"/>
                <a:cs typeface="Corbel"/>
                <a:sym typeface="Corbel"/>
              </a:rPr>
              <a:t>Ocean</a:t>
            </a:r>
            <a:endParaRPr b="1" i="0" sz="3900" u="none" cap="none" strike="noStrike">
              <a:solidFill>
                <a:srgbClr val="000000"/>
              </a:solidFill>
              <a:latin typeface="Corbel"/>
              <a:ea typeface="Corbel"/>
              <a:cs typeface="Corbel"/>
              <a:sym typeface="Corbe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500"/>
                                        <p:tgtEl>
                                          <p:spTgt spid="363"/>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363"/>
                                        </p:tgtEl>
                                        <p:attrNameLst>
                                          <p:attrName>ppt_y</p:attrName>
                                        </p:attrNameLst>
                                      </p:cBhvr>
                                      <p:tavLst>
                                        <p:tav fmla="" tm="0">
                                          <p:val>
                                            <p:strVal val="#ppt_y"/>
                                          </p:val>
                                        </p:tav>
                                        <p:tav fmla="" tm="100000">
                                          <p:val>
                                            <p:strVal val="#ppt_y+1"/>
                                          </p:val>
                                        </p:tav>
                                      </p:tavLst>
                                    </p:anim>
                                    <p:set>
                                      <p:cBhvr>
                                        <p:cTn dur="1" fill="hold">
                                          <p:stCondLst>
                                            <p:cond delay="500"/>
                                          </p:stCondLst>
                                        </p:cTn>
                                        <p:tgtEl>
                                          <p:spTgt spid="363"/>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359"/>
                                        </p:tgtEl>
                                        <p:attrNameLst>
                                          <p:attrName>ppt_y</p:attrName>
                                        </p:attrNameLst>
                                      </p:cBhvr>
                                      <p:tavLst>
                                        <p:tav fmla="" tm="0">
                                          <p:val>
                                            <p:strVal val="#ppt_y"/>
                                          </p:val>
                                        </p:tav>
                                        <p:tav fmla="" tm="100000">
                                          <p:val>
                                            <p:strVal val="#ppt_y+1"/>
                                          </p:val>
                                        </p:tav>
                                      </p:tavLst>
                                    </p:anim>
                                    <p:set>
                                      <p:cBhvr>
                                        <p:cTn dur="1" fill="hold">
                                          <p:stCondLst>
                                            <p:cond delay="500"/>
                                          </p:stCondLst>
                                        </p:cTn>
                                        <p:tgtEl>
                                          <p:spTgt spid="35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1000"/>
                                        <p:tgtEl>
                                          <p:spTgt spid="369"/>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1000"/>
                                        <p:tgtEl>
                                          <p:spTgt spid="369"/>
                                        </p:tgtEl>
                                        <p:attrNameLst>
                                          <p:attrName>ppt_y</p:attrName>
                                        </p:attrNameLst>
                                      </p:cBhvr>
                                      <p:tavLst>
                                        <p:tav fmla="" tm="0">
                                          <p:val>
                                            <p:strVal val="#ppt_y"/>
                                          </p:val>
                                        </p:tav>
                                        <p:tav fmla="" tm="100000">
                                          <p:val>
                                            <p:strVal val="#ppt_y+1"/>
                                          </p:val>
                                        </p:tav>
                                      </p:tavLst>
                                    </p:anim>
                                    <p:set>
                                      <p:cBhvr>
                                        <p:cTn dur="1" fill="hold">
                                          <p:stCondLst>
                                            <p:cond delay="1000"/>
                                          </p:stCondLst>
                                        </p:cTn>
                                        <p:tgtEl>
                                          <p:spTgt spid="36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1000"/>
                                        <p:tgtEl>
                                          <p:spTgt spid="365"/>
                                        </p:tgtEl>
                                        <p:attrNameLst>
                                          <p:attrName>ppt_y</p:attrName>
                                        </p:attrNameLst>
                                      </p:cBhvr>
                                      <p:tavLst>
                                        <p:tav fmla="" tm="0">
                                          <p:val>
                                            <p:strVal val="#ppt_y"/>
                                          </p:val>
                                        </p:tav>
                                        <p:tav fmla="" tm="100000">
                                          <p:val>
                                            <p:strVal val="#ppt_y+1"/>
                                          </p:val>
                                        </p:tav>
                                      </p:tavLst>
                                    </p:anim>
                                    <p:set>
                                      <p:cBhvr>
                                        <p:cTn dur="1" fill="hold">
                                          <p:stCondLst>
                                            <p:cond delay="1000"/>
                                          </p:stCondLst>
                                        </p:cTn>
                                        <p:tgtEl>
                                          <p:spTgt spid="36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4"/>
                                        </p:tgtEl>
                                        <p:attrNameLst>
                                          <p:attrName>style.visibility</p:attrName>
                                        </p:attrNameLst>
                                      </p:cBhvr>
                                      <p:to>
                                        <p:strVal val="visible"/>
                                      </p:to>
                                    </p:set>
                                    <p:anim calcmode="lin" valueType="num">
                                      <p:cBhvr additive="base">
                                        <p:cTn dur="1000"/>
                                        <p:tgtEl>
                                          <p:spTgt spid="36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1000"/>
                                        <p:tgtEl>
                                          <p:spTgt spid="3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19"/>
          <p:cNvPicPr preferRelativeResize="0"/>
          <p:nvPr/>
        </p:nvPicPr>
        <p:blipFill rotWithShape="1">
          <a:blip r:embed="rId3">
            <a:alphaModFix/>
          </a:blip>
          <a:srcRect b="0" l="0" r="0" t="0"/>
          <a:stretch/>
        </p:blipFill>
        <p:spPr>
          <a:xfrm>
            <a:off x="3595699" y="862548"/>
            <a:ext cx="8283584" cy="5522400"/>
          </a:xfrm>
          <a:prstGeom prst="rect">
            <a:avLst/>
          </a:prstGeom>
          <a:noFill/>
          <a:ln>
            <a:noFill/>
          </a:ln>
        </p:spPr>
      </p:pic>
      <p:pic>
        <p:nvPicPr>
          <p:cNvPr id="377" name="Google Shape;377;p19"/>
          <p:cNvPicPr preferRelativeResize="0"/>
          <p:nvPr/>
        </p:nvPicPr>
        <p:blipFill rotWithShape="1">
          <a:blip r:embed="rId4">
            <a:alphaModFix/>
          </a:blip>
          <a:srcRect b="0" l="0" r="0" t="0"/>
          <a:stretch/>
        </p:blipFill>
        <p:spPr>
          <a:xfrm>
            <a:off x="1341894" y="599199"/>
            <a:ext cx="2135036" cy="1425548"/>
          </a:xfrm>
          <a:prstGeom prst="rect">
            <a:avLst/>
          </a:prstGeom>
          <a:noFill/>
          <a:ln>
            <a:noFill/>
          </a:ln>
          <a:effectLst>
            <a:outerShdw blurRad="292100" rotWithShape="0" algn="tl" dir="2700000" dist="139700">
              <a:srgbClr val="333333">
                <a:alpha val="64313"/>
              </a:srgbClr>
            </a:outerShdw>
          </a:effectLst>
        </p:spPr>
      </p:pic>
      <p:sp>
        <p:nvSpPr>
          <p:cNvPr id="378" name="Google Shape;378;p19"/>
          <p:cNvSpPr txBox="1"/>
          <p:nvPr>
            <p:ph type="title"/>
          </p:nvPr>
        </p:nvSpPr>
        <p:spPr>
          <a:xfrm>
            <a:off x="110109" y="946207"/>
            <a:ext cx="294748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Corbel"/>
              <a:buNone/>
            </a:pPr>
            <a:r>
              <a:rPr lang="en-US"/>
              <a:t>A watershed is a living ecosystem!</a:t>
            </a:r>
            <a:endParaRPr/>
          </a:p>
        </p:txBody>
      </p:sp>
      <p:pic>
        <p:nvPicPr>
          <p:cNvPr id="379" name="Google Shape;379;p19"/>
          <p:cNvPicPr preferRelativeResize="0"/>
          <p:nvPr>
            <p:ph idx="1" type="body"/>
          </p:nvPr>
        </p:nvPicPr>
        <p:blipFill rotWithShape="1">
          <a:blip r:embed="rId5">
            <a:alphaModFix/>
          </a:blip>
          <a:srcRect b="0" l="0" r="0" t="0"/>
          <a:stretch/>
        </p:blipFill>
        <p:spPr>
          <a:xfrm>
            <a:off x="8785709" y="4784643"/>
            <a:ext cx="2365512" cy="1841946"/>
          </a:xfrm>
          <a:prstGeom prst="rect">
            <a:avLst/>
          </a:prstGeom>
          <a:noFill/>
          <a:ln>
            <a:noFill/>
          </a:ln>
          <a:effectLst>
            <a:outerShdw blurRad="292100" rotWithShape="0" algn="tl" dir="2700000" dist="139700">
              <a:srgbClr val="333333">
                <a:alpha val="64313"/>
              </a:srgbClr>
            </a:outerShdw>
          </a:effectLst>
        </p:spPr>
      </p:pic>
      <p:pic>
        <p:nvPicPr>
          <p:cNvPr id="380" name="Google Shape;380;p19"/>
          <p:cNvPicPr preferRelativeResize="0"/>
          <p:nvPr/>
        </p:nvPicPr>
        <p:blipFill rotWithShape="1">
          <a:blip r:embed="rId6">
            <a:alphaModFix/>
          </a:blip>
          <a:srcRect b="8499" l="7716" r="5285" t="0"/>
          <a:stretch/>
        </p:blipFill>
        <p:spPr>
          <a:xfrm>
            <a:off x="6580661" y="474848"/>
            <a:ext cx="2630905" cy="1844702"/>
          </a:xfrm>
          <a:prstGeom prst="rect">
            <a:avLst/>
          </a:prstGeom>
          <a:noFill/>
          <a:ln>
            <a:noFill/>
          </a:ln>
          <a:effectLst>
            <a:outerShdw blurRad="292100" rotWithShape="0" algn="tl" dir="2700000" dist="139700">
              <a:srgbClr val="333333">
                <a:alpha val="64313"/>
              </a:srgbClr>
            </a:outerShdw>
          </a:effectLst>
        </p:spPr>
      </p:pic>
      <p:pic>
        <p:nvPicPr>
          <p:cNvPr id="381" name="Google Shape;381;p19"/>
          <p:cNvPicPr preferRelativeResize="0"/>
          <p:nvPr/>
        </p:nvPicPr>
        <p:blipFill rotWithShape="1">
          <a:blip r:embed="rId7">
            <a:alphaModFix/>
          </a:blip>
          <a:srcRect b="0" l="0" r="21671" t="0"/>
          <a:stretch/>
        </p:blipFill>
        <p:spPr>
          <a:xfrm>
            <a:off x="9562865" y="401854"/>
            <a:ext cx="2016258" cy="1440252"/>
          </a:xfrm>
          <a:prstGeom prst="rect">
            <a:avLst/>
          </a:prstGeom>
          <a:noFill/>
          <a:ln>
            <a:noFill/>
          </a:ln>
        </p:spPr>
      </p:pic>
      <p:pic>
        <p:nvPicPr>
          <p:cNvPr id="382" name="Google Shape;382;p19"/>
          <p:cNvPicPr preferRelativeResize="0"/>
          <p:nvPr/>
        </p:nvPicPr>
        <p:blipFill rotWithShape="1">
          <a:blip r:embed="rId8">
            <a:alphaModFix/>
          </a:blip>
          <a:srcRect b="0" l="0" r="0" t="0"/>
          <a:stretch/>
        </p:blipFill>
        <p:spPr>
          <a:xfrm>
            <a:off x="7816767" y="2627139"/>
            <a:ext cx="1937884" cy="1453413"/>
          </a:xfrm>
          <a:prstGeom prst="rect">
            <a:avLst/>
          </a:prstGeom>
          <a:noFill/>
          <a:ln>
            <a:noFill/>
          </a:ln>
          <a:effectLst>
            <a:outerShdw blurRad="292100" rotWithShape="0" algn="tl" dir="2700000" dist="139700">
              <a:srgbClr val="333333">
                <a:alpha val="64313"/>
              </a:srgbClr>
            </a:outerShdw>
          </a:effectLst>
        </p:spPr>
      </p:pic>
      <p:pic>
        <p:nvPicPr>
          <p:cNvPr id="383" name="Google Shape;383;p19"/>
          <p:cNvPicPr preferRelativeResize="0"/>
          <p:nvPr/>
        </p:nvPicPr>
        <p:blipFill rotWithShape="1">
          <a:blip r:embed="rId9">
            <a:alphaModFix/>
          </a:blip>
          <a:srcRect b="0" l="0" r="0" t="0"/>
          <a:stretch/>
        </p:blipFill>
        <p:spPr>
          <a:xfrm>
            <a:off x="10086658" y="2350489"/>
            <a:ext cx="1679629" cy="1717557"/>
          </a:xfrm>
          <a:prstGeom prst="rect">
            <a:avLst/>
          </a:prstGeom>
          <a:noFill/>
          <a:ln>
            <a:noFill/>
          </a:ln>
        </p:spPr>
      </p:pic>
      <p:pic>
        <p:nvPicPr>
          <p:cNvPr id="384" name="Google Shape;384;p19"/>
          <p:cNvPicPr preferRelativeResize="0"/>
          <p:nvPr/>
        </p:nvPicPr>
        <p:blipFill rotWithShape="1">
          <a:blip r:embed="rId10">
            <a:alphaModFix/>
          </a:blip>
          <a:srcRect b="0" l="0" r="0" t="0"/>
          <a:stretch/>
        </p:blipFill>
        <p:spPr>
          <a:xfrm>
            <a:off x="5435648" y="2972171"/>
            <a:ext cx="2065097" cy="1553502"/>
          </a:xfrm>
          <a:prstGeom prst="rect">
            <a:avLst/>
          </a:prstGeom>
          <a:noFill/>
          <a:ln>
            <a:noFill/>
          </a:ln>
          <a:effectLst>
            <a:outerShdw blurRad="292100" rotWithShape="0" algn="tl" dir="2700000" dist="139700">
              <a:srgbClr val="333333">
                <a:alpha val="64313"/>
              </a:srgbClr>
            </a:outerShdw>
          </a:effectLst>
        </p:spPr>
      </p:pic>
      <p:pic>
        <p:nvPicPr>
          <p:cNvPr id="385" name="Google Shape;385;p19"/>
          <p:cNvPicPr preferRelativeResize="0"/>
          <p:nvPr/>
        </p:nvPicPr>
        <p:blipFill rotWithShape="1">
          <a:blip r:embed="rId11">
            <a:alphaModFix/>
          </a:blip>
          <a:srcRect b="0" l="-1" r="20774" t="0"/>
          <a:stretch/>
        </p:blipFill>
        <p:spPr>
          <a:xfrm>
            <a:off x="3865417" y="968242"/>
            <a:ext cx="2447253" cy="1629915"/>
          </a:xfrm>
          <a:prstGeom prst="rect">
            <a:avLst/>
          </a:prstGeom>
          <a:noFill/>
          <a:ln>
            <a:noFill/>
          </a:ln>
        </p:spPr>
      </p:pic>
      <p:pic>
        <p:nvPicPr>
          <p:cNvPr id="386" name="Google Shape;386;p19"/>
          <p:cNvPicPr preferRelativeResize="0"/>
          <p:nvPr/>
        </p:nvPicPr>
        <p:blipFill rotWithShape="1">
          <a:blip r:embed="rId12">
            <a:alphaModFix/>
          </a:blip>
          <a:srcRect b="0" l="0" r="0" t="0"/>
          <a:stretch/>
        </p:blipFill>
        <p:spPr>
          <a:xfrm>
            <a:off x="2866522" y="2992902"/>
            <a:ext cx="2172681" cy="1448453"/>
          </a:xfrm>
          <a:prstGeom prst="rect">
            <a:avLst/>
          </a:prstGeom>
          <a:noFill/>
          <a:ln>
            <a:noFill/>
          </a:ln>
          <a:effectLst>
            <a:outerShdw blurRad="292100" rotWithShape="0" algn="tl" dir="2700000" dist="139700">
              <a:srgbClr val="333333">
                <a:alpha val="64313"/>
              </a:srgbClr>
            </a:outerShdw>
          </a:effectLst>
        </p:spPr>
      </p:pic>
      <p:pic>
        <p:nvPicPr>
          <p:cNvPr id="387" name="Google Shape;387;p19"/>
          <p:cNvPicPr preferRelativeResize="0"/>
          <p:nvPr/>
        </p:nvPicPr>
        <p:blipFill rotWithShape="1">
          <a:blip r:embed="rId13">
            <a:alphaModFix/>
          </a:blip>
          <a:srcRect b="0" l="0" r="0" t="0"/>
          <a:stretch/>
        </p:blipFill>
        <p:spPr>
          <a:xfrm>
            <a:off x="4216443" y="4773729"/>
            <a:ext cx="3284302" cy="1841946"/>
          </a:xfrm>
          <a:prstGeom prst="rect">
            <a:avLst/>
          </a:prstGeom>
          <a:noFill/>
          <a:ln>
            <a:noFill/>
          </a:ln>
          <a:effectLst>
            <a:outerShdw blurRad="292100" rotWithShape="0" algn="tl" dir="2700000" dist="139700">
              <a:srgbClr val="333333">
                <a:alpha val="6431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
          <p:cNvSpPr txBox="1"/>
          <p:nvPr>
            <p:ph type="title"/>
          </p:nvPr>
        </p:nvSpPr>
        <p:spPr>
          <a:xfrm>
            <a:off x="1252836" y="1771748"/>
            <a:ext cx="10385947" cy="116536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WONDERS OF WATER</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174" name="Google Shape;174;p2"/>
          <p:cNvPicPr preferRelativeResize="0"/>
          <p:nvPr/>
        </p:nvPicPr>
        <p:blipFill rotWithShape="1">
          <a:blip r:embed="rId3">
            <a:alphaModFix/>
          </a:blip>
          <a:srcRect b="0" l="0" r="0" t="0"/>
          <a:stretch/>
        </p:blipFill>
        <p:spPr>
          <a:xfrm>
            <a:off x="835224" y="1152244"/>
            <a:ext cx="835224" cy="1152244"/>
          </a:xfrm>
          <a:prstGeom prst="rect">
            <a:avLst/>
          </a:prstGeom>
          <a:noFill/>
          <a:ln>
            <a:noFill/>
          </a:ln>
        </p:spPr>
      </p:pic>
      <p:sp>
        <p:nvSpPr>
          <p:cNvPr id="175" name="Google Shape;175;p2"/>
          <p:cNvSpPr txBox="1"/>
          <p:nvPr/>
        </p:nvSpPr>
        <p:spPr>
          <a:xfrm>
            <a:off x="1016650" y="3342850"/>
            <a:ext cx="3498000" cy="26019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Types of Water</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Water Cycle</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Watershed</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Water Uses</a:t>
            </a:r>
            <a:endParaRPr b="0" i="0" sz="1400" u="none" cap="none" strike="noStrike">
              <a:solidFill>
                <a:srgbClr val="000000"/>
              </a:solidFill>
              <a:latin typeface="Calibri"/>
              <a:ea typeface="Calibri"/>
              <a:cs typeface="Calibri"/>
              <a:sym typeface="Calibri"/>
            </a:endParaRPr>
          </a:p>
        </p:txBody>
      </p:sp>
      <p:pic>
        <p:nvPicPr>
          <p:cNvPr id="176" name="Google Shape;176;p2"/>
          <p:cNvPicPr preferRelativeResize="0"/>
          <p:nvPr/>
        </p:nvPicPr>
        <p:blipFill rotWithShape="1">
          <a:blip r:embed="rId4">
            <a:alphaModFix/>
          </a:blip>
          <a:srcRect b="7561" l="0" r="0" t="0"/>
          <a:stretch/>
        </p:blipFill>
        <p:spPr>
          <a:xfrm>
            <a:off x="10476575" y="1032550"/>
            <a:ext cx="1395675" cy="1391650"/>
          </a:xfrm>
          <a:prstGeom prst="rect">
            <a:avLst/>
          </a:prstGeom>
          <a:noFill/>
          <a:ln>
            <a:noFill/>
          </a:ln>
        </p:spPr>
      </p:pic>
      <p:pic>
        <p:nvPicPr>
          <p:cNvPr id="177" name="Google Shape;177;p2"/>
          <p:cNvPicPr preferRelativeResize="0"/>
          <p:nvPr/>
        </p:nvPicPr>
        <p:blipFill rotWithShape="1">
          <a:blip r:embed="rId5">
            <a:alphaModFix/>
          </a:blip>
          <a:srcRect b="0" l="0" r="0" t="28047"/>
          <a:stretch/>
        </p:blipFill>
        <p:spPr>
          <a:xfrm>
            <a:off x="6717950" y="3546925"/>
            <a:ext cx="2913149" cy="3311073"/>
          </a:xfrm>
          <a:prstGeom prst="rect">
            <a:avLst/>
          </a:prstGeom>
          <a:noFill/>
          <a:ln>
            <a:noFill/>
          </a:ln>
        </p:spPr>
      </p:pic>
      <p:pic>
        <p:nvPicPr>
          <p:cNvPr id="178" name="Google Shape;178;p2"/>
          <p:cNvPicPr preferRelativeResize="0"/>
          <p:nvPr/>
        </p:nvPicPr>
        <p:blipFill rotWithShape="1">
          <a:blip r:embed="rId6">
            <a:alphaModFix/>
          </a:blip>
          <a:srcRect b="0" l="24522" r="0" t="0"/>
          <a:stretch/>
        </p:blipFill>
        <p:spPr>
          <a:xfrm>
            <a:off x="4359847" y="3166075"/>
            <a:ext cx="2358100" cy="2362200"/>
          </a:xfrm>
          <a:prstGeom prst="rect">
            <a:avLst/>
          </a:prstGeom>
          <a:noFill/>
          <a:ln>
            <a:noFill/>
          </a:ln>
        </p:spPr>
      </p:pic>
      <p:pic>
        <p:nvPicPr>
          <p:cNvPr id="179" name="Google Shape;179;p2"/>
          <p:cNvPicPr preferRelativeResize="0"/>
          <p:nvPr/>
        </p:nvPicPr>
        <p:blipFill rotWithShape="1">
          <a:blip r:embed="rId7">
            <a:alphaModFix/>
          </a:blip>
          <a:srcRect b="0" l="0" r="0" t="0"/>
          <a:stretch/>
        </p:blipFill>
        <p:spPr>
          <a:xfrm>
            <a:off x="9631100" y="5375375"/>
            <a:ext cx="2560898" cy="14826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0"/>
          <p:cNvSpPr txBox="1"/>
          <p:nvPr>
            <p:ph type="title"/>
          </p:nvPr>
        </p:nvSpPr>
        <p:spPr>
          <a:xfrm>
            <a:off x="1171186" y="745373"/>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394" name="Google Shape;394;p20"/>
          <p:cNvPicPr preferRelativeResize="0"/>
          <p:nvPr/>
        </p:nvPicPr>
        <p:blipFill rotWithShape="1">
          <a:blip r:embed="rId3">
            <a:alphaModFix/>
          </a:blip>
          <a:srcRect b="0" l="0" r="0" t="0"/>
          <a:stretch/>
        </p:blipFill>
        <p:spPr>
          <a:xfrm>
            <a:off x="835224" y="1152244"/>
            <a:ext cx="835224" cy="1152244"/>
          </a:xfrm>
          <a:prstGeom prst="rect">
            <a:avLst/>
          </a:prstGeom>
          <a:noFill/>
          <a:ln>
            <a:noFill/>
          </a:ln>
        </p:spPr>
      </p:pic>
      <p:pic>
        <p:nvPicPr>
          <p:cNvPr id="395" name="Google Shape;395;p20"/>
          <p:cNvPicPr preferRelativeResize="0"/>
          <p:nvPr/>
        </p:nvPicPr>
        <p:blipFill rotWithShape="1">
          <a:blip r:embed="rId4">
            <a:alphaModFix/>
          </a:blip>
          <a:srcRect b="0" l="0" r="0" t="0"/>
          <a:stretch/>
        </p:blipFill>
        <p:spPr>
          <a:xfrm>
            <a:off x="-192325" y="0"/>
            <a:ext cx="12384325" cy="6943525"/>
          </a:xfrm>
          <a:prstGeom prst="rect">
            <a:avLst/>
          </a:prstGeom>
          <a:noFill/>
          <a:ln>
            <a:noFill/>
          </a:ln>
        </p:spPr>
      </p:pic>
      <p:sp>
        <p:nvSpPr>
          <p:cNvPr id="396" name="Google Shape;396;p20"/>
          <p:cNvSpPr txBox="1"/>
          <p:nvPr/>
        </p:nvSpPr>
        <p:spPr>
          <a:xfrm>
            <a:off x="2475225" y="6086450"/>
            <a:ext cx="107802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highlight>
                  <a:srgbClr val="1C4587"/>
                </a:highlight>
                <a:latin typeface="Corbel"/>
                <a:ea typeface="Corbel"/>
                <a:cs typeface="Corbel"/>
                <a:sym typeface="Corbel"/>
              </a:rPr>
              <a:t>What are your  favorite ways to enjoy the ocean?</a:t>
            </a:r>
            <a:endParaRPr b="1" i="0" sz="3600" u="none" cap="none" strike="noStrike">
              <a:solidFill>
                <a:srgbClr val="FFFFFF"/>
              </a:solidFill>
              <a:highlight>
                <a:srgbClr val="1C4587"/>
              </a:highlight>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21"/>
          <p:cNvPicPr preferRelativeResize="0"/>
          <p:nvPr/>
        </p:nvPicPr>
        <p:blipFill rotWithShape="1">
          <a:blip r:embed="rId3">
            <a:alphaModFix/>
          </a:blip>
          <a:srcRect b="0" l="0" r="0" t="0"/>
          <a:stretch/>
        </p:blipFill>
        <p:spPr>
          <a:xfrm>
            <a:off x="-198275" y="0"/>
            <a:ext cx="12390276" cy="6858000"/>
          </a:xfrm>
          <a:prstGeom prst="rect">
            <a:avLst/>
          </a:prstGeom>
          <a:noFill/>
          <a:ln>
            <a:noFill/>
          </a:ln>
        </p:spPr>
      </p:pic>
      <p:pic>
        <p:nvPicPr>
          <p:cNvPr id="403" name="Google Shape;403;p21"/>
          <p:cNvPicPr preferRelativeResize="0"/>
          <p:nvPr/>
        </p:nvPicPr>
        <p:blipFill rotWithShape="1">
          <a:blip r:embed="rId4">
            <a:alphaModFix/>
          </a:blip>
          <a:srcRect b="0" l="0" r="0" t="0"/>
          <a:stretch/>
        </p:blipFill>
        <p:spPr>
          <a:xfrm>
            <a:off x="345374" y="265844"/>
            <a:ext cx="835224" cy="1152244"/>
          </a:xfrm>
          <a:prstGeom prst="rect">
            <a:avLst/>
          </a:prstGeom>
          <a:noFill/>
          <a:ln>
            <a:noFill/>
          </a:ln>
        </p:spPr>
      </p:pic>
      <p:sp>
        <p:nvSpPr>
          <p:cNvPr id="404" name="Google Shape;404;p21"/>
          <p:cNvSpPr txBox="1"/>
          <p:nvPr/>
        </p:nvSpPr>
        <p:spPr>
          <a:xfrm>
            <a:off x="3478250" y="740525"/>
            <a:ext cx="107802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orbel"/>
                <a:ea typeface="Corbel"/>
                <a:cs typeface="Corbel"/>
                <a:sym typeface="Corbel"/>
              </a:rPr>
              <a:t>When I visit the beach I like to wonder...</a:t>
            </a:r>
            <a:endParaRPr b="1" i="0" sz="3600" u="none" cap="none" strike="noStrike">
              <a:solidFill>
                <a:srgbClr val="0000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22"/>
          <p:cNvPicPr preferRelativeResize="0"/>
          <p:nvPr/>
        </p:nvPicPr>
        <p:blipFill rotWithShape="1">
          <a:blip r:embed="rId3">
            <a:alphaModFix/>
          </a:blip>
          <a:srcRect b="0" l="0" r="0" t="0"/>
          <a:stretch/>
        </p:blipFill>
        <p:spPr>
          <a:xfrm>
            <a:off x="-62200" y="-326575"/>
            <a:ext cx="12304751" cy="8014900"/>
          </a:xfrm>
          <a:prstGeom prst="rect">
            <a:avLst/>
          </a:prstGeom>
          <a:noFill/>
          <a:ln>
            <a:noFill/>
          </a:ln>
        </p:spPr>
      </p:pic>
      <p:sp>
        <p:nvSpPr>
          <p:cNvPr id="411" name="Google Shape;411;p22"/>
          <p:cNvSpPr txBox="1"/>
          <p:nvPr/>
        </p:nvSpPr>
        <p:spPr>
          <a:xfrm>
            <a:off x="1514350" y="63325"/>
            <a:ext cx="107802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1" i="0" lang="en-US" sz="3800" u="none" cap="none" strike="noStrike">
                <a:solidFill>
                  <a:srgbClr val="000000"/>
                </a:solidFill>
                <a:latin typeface="Corbel"/>
                <a:ea typeface="Corbel"/>
                <a:cs typeface="Corbel"/>
                <a:sym typeface="Corbel"/>
              </a:rPr>
              <a:t>Tidepools</a:t>
            </a:r>
            <a:endParaRPr b="1" i="0" sz="3800" u="none" cap="none" strike="noStrike">
              <a:solidFill>
                <a:srgbClr val="000000"/>
              </a:solidFill>
              <a:latin typeface="Corbel"/>
              <a:ea typeface="Corbel"/>
              <a:cs typeface="Corbel"/>
              <a:sym typeface="Corbel"/>
            </a:endParaRPr>
          </a:p>
        </p:txBody>
      </p:sp>
      <p:sp>
        <p:nvSpPr>
          <p:cNvPr id="412" name="Google Shape;412;p22"/>
          <p:cNvSpPr txBox="1"/>
          <p:nvPr/>
        </p:nvSpPr>
        <p:spPr>
          <a:xfrm>
            <a:off x="1384050" y="4554800"/>
            <a:ext cx="8770800" cy="1602000"/>
          </a:xfrm>
          <a:prstGeom prst="rect">
            <a:avLst/>
          </a:prstGeom>
          <a:solidFill>
            <a:srgbClr val="3D85C6"/>
          </a:solidFill>
          <a:ln>
            <a:noFill/>
          </a:ln>
        </p:spPr>
        <p:txBody>
          <a:bodyPr anchorCtr="0" anchor="t" bIns="91425" lIns="91425" spcFirstLastPara="1" rIns="91425" wrap="square" tIns="91425">
            <a:noAutofit/>
          </a:bodyPr>
          <a:lstStyle/>
          <a:p>
            <a:pPr indent="-419100" lvl="0" marL="457200" marR="0" rtl="0" algn="l">
              <a:lnSpc>
                <a:spcPct val="100000"/>
              </a:lnSpc>
              <a:spcBef>
                <a:spcPts val="0"/>
              </a:spcBef>
              <a:spcAft>
                <a:spcPts val="0"/>
              </a:spcAft>
              <a:buClr>
                <a:srgbClr val="FFFFFF"/>
              </a:buClr>
              <a:buSzPts val="3000"/>
              <a:buFont typeface="Corbel"/>
              <a:buChar char="●"/>
            </a:pPr>
            <a:r>
              <a:rPr b="0" i="0" lang="en-US" sz="3000" u="none" cap="none" strike="noStrike">
                <a:solidFill>
                  <a:srgbClr val="FFFFFF"/>
                </a:solidFill>
                <a:latin typeface="Corbel"/>
                <a:ea typeface="Corbel"/>
                <a:cs typeface="Corbel"/>
                <a:sym typeface="Corbel"/>
              </a:rPr>
              <a:t>How animals in the Tidepools use water to survive.</a:t>
            </a:r>
            <a:endParaRPr b="0" i="0" sz="3000" u="none" cap="none" strike="noStrike">
              <a:solidFill>
                <a:srgbClr val="FFFFFF"/>
              </a:solidFill>
              <a:latin typeface="Corbel"/>
              <a:ea typeface="Corbel"/>
              <a:cs typeface="Corbel"/>
              <a:sym typeface="Corbel"/>
            </a:endParaRPr>
          </a:p>
          <a:p>
            <a:pPr indent="-419100" lvl="0" marL="457200" marR="0" rtl="0" algn="l">
              <a:lnSpc>
                <a:spcPct val="100000"/>
              </a:lnSpc>
              <a:spcBef>
                <a:spcPts val="0"/>
              </a:spcBef>
              <a:spcAft>
                <a:spcPts val="0"/>
              </a:spcAft>
              <a:buClr>
                <a:srgbClr val="FFFFFF"/>
              </a:buClr>
              <a:buSzPts val="3000"/>
              <a:buFont typeface="Corbel"/>
              <a:buChar char="●"/>
            </a:pPr>
            <a:r>
              <a:rPr b="0" i="0" lang="en-US" sz="3000" u="none" cap="none" strike="noStrike">
                <a:solidFill>
                  <a:srgbClr val="FFFFFF"/>
                </a:solidFill>
                <a:latin typeface="Corbel"/>
                <a:ea typeface="Corbel"/>
                <a:cs typeface="Corbel"/>
                <a:sym typeface="Corbel"/>
              </a:rPr>
              <a:t>How to respect the Tidepools when we visit.</a:t>
            </a:r>
            <a:endParaRPr b="0" i="0" sz="3000" u="none" cap="none" strike="noStrike">
              <a:solidFill>
                <a:srgbClr val="FFFFFF"/>
              </a:solidFill>
              <a:latin typeface="Corbel"/>
              <a:ea typeface="Corbel"/>
              <a:cs typeface="Corbel"/>
              <a:sym typeface="Corbel"/>
            </a:endParaRPr>
          </a:p>
          <a:p>
            <a:pPr indent="-419100" lvl="0" marL="457200" marR="0" rtl="0" algn="l">
              <a:lnSpc>
                <a:spcPct val="100000"/>
              </a:lnSpc>
              <a:spcBef>
                <a:spcPts val="0"/>
              </a:spcBef>
              <a:spcAft>
                <a:spcPts val="0"/>
              </a:spcAft>
              <a:buClr>
                <a:srgbClr val="FFFFFF"/>
              </a:buClr>
              <a:buSzPts val="3000"/>
              <a:buFont typeface="Corbel"/>
              <a:buChar char="●"/>
            </a:pPr>
            <a:r>
              <a:rPr b="0" i="0" lang="en-US" sz="3000" u="none" cap="none" strike="noStrike">
                <a:solidFill>
                  <a:srgbClr val="FFFFFF"/>
                </a:solidFill>
                <a:latin typeface="Corbel"/>
                <a:ea typeface="Corbel"/>
                <a:cs typeface="Corbel"/>
                <a:sym typeface="Corbel"/>
              </a:rPr>
              <a:t>Make a fun sea creature craft!</a:t>
            </a:r>
            <a:endParaRPr b="0" i="0" sz="3000" u="none" cap="none" strike="noStrike">
              <a:solidFill>
                <a:srgbClr val="FFFFFF"/>
              </a:solidFill>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23"/>
          <p:cNvPicPr preferRelativeResize="0"/>
          <p:nvPr/>
        </p:nvPicPr>
        <p:blipFill rotWithShape="1">
          <a:blip r:embed="rId3">
            <a:alphaModFix/>
          </a:blip>
          <a:srcRect b="0" l="0" r="0" t="0"/>
          <a:stretch/>
        </p:blipFill>
        <p:spPr>
          <a:xfrm>
            <a:off x="-260475" y="-124400"/>
            <a:ext cx="12736275" cy="7106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3" name="Shape 423"/>
        <p:cNvGrpSpPr/>
        <p:nvPr/>
      </p:nvGrpSpPr>
      <p:grpSpPr>
        <a:xfrm>
          <a:off x="0" y="0"/>
          <a:ext cx="0" cy="0"/>
          <a:chOff x="0" y="0"/>
          <a:chExt cx="0" cy="0"/>
        </a:xfrm>
      </p:grpSpPr>
      <p:pic>
        <p:nvPicPr>
          <p:cNvPr id="424" name="Google Shape;424;p24"/>
          <p:cNvPicPr preferRelativeResize="0"/>
          <p:nvPr/>
        </p:nvPicPr>
        <p:blipFill rotWithShape="1">
          <a:blip r:embed="rId3">
            <a:alphaModFix/>
          </a:blip>
          <a:srcRect b="0" l="0" r="0" t="0"/>
          <a:stretch/>
        </p:blipFill>
        <p:spPr>
          <a:xfrm>
            <a:off x="1129775" y="273388"/>
            <a:ext cx="9932450" cy="6311225"/>
          </a:xfrm>
          <a:prstGeom prst="rect">
            <a:avLst/>
          </a:prstGeom>
          <a:noFill/>
          <a:ln>
            <a:noFill/>
          </a:ln>
        </p:spPr>
      </p:pic>
      <p:pic>
        <p:nvPicPr>
          <p:cNvPr descr="crab with large animated claws crab animated claws crabs,claws,animated,crab GIF" id="425" name="Google Shape;425;p24"/>
          <p:cNvPicPr preferRelativeResize="0"/>
          <p:nvPr/>
        </p:nvPicPr>
        <p:blipFill rotWithShape="1">
          <a:blip r:embed="rId4">
            <a:alphaModFix/>
          </a:blip>
          <a:srcRect b="0" l="0" r="0" t="0"/>
          <a:stretch/>
        </p:blipFill>
        <p:spPr>
          <a:xfrm>
            <a:off x="3213625" y="3853207"/>
            <a:ext cx="1980389" cy="1501750"/>
          </a:xfrm>
          <a:prstGeom prst="rect">
            <a:avLst/>
          </a:prstGeom>
          <a:noFill/>
          <a:ln>
            <a:noFill/>
          </a:ln>
        </p:spPr>
      </p:pic>
      <p:pic>
        <p:nvPicPr>
          <p:cNvPr descr="gary the snail GIF" id="426" name="Google Shape;426;p24"/>
          <p:cNvPicPr preferRelativeResize="0"/>
          <p:nvPr/>
        </p:nvPicPr>
        <p:blipFill rotWithShape="1">
          <a:blip r:embed="rId5">
            <a:alphaModFix/>
          </a:blip>
          <a:srcRect b="0" l="0" r="0" t="0"/>
          <a:stretch/>
        </p:blipFill>
        <p:spPr>
          <a:xfrm>
            <a:off x="9256750" y="4329425"/>
            <a:ext cx="1530950" cy="1200925"/>
          </a:xfrm>
          <a:prstGeom prst="rect">
            <a:avLst/>
          </a:prstGeom>
          <a:noFill/>
          <a:ln>
            <a:noFill/>
          </a:ln>
        </p:spPr>
      </p:pic>
      <p:pic>
        <p:nvPicPr>
          <p:cNvPr descr="GIF" id="427" name="Google Shape;427;p24"/>
          <p:cNvPicPr preferRelativeResize="0"/>
          <p:nvPr/>
        </p:nvPicPr>
        <p:blipFill rotWithShape="1">
          <a:blip r:embed="rId6">
            <a:alphaModFix/>
          </a:blip>
          <a:srcRect b="0" l="0" r="0" t="0"/>
          <a:stretch/>
        </p:blipFill>
        <p:spPr>
          <a:xfrm>
            <a:off x="9070125" y="1446250"/>
            <a:ext cx="1877775" cy="2503700"/>
          </a:xfrm>
          <a:prstGeom prst="rect">
            <a:avLst/>
          </a:prstGeom>
          <a:noFill/>
          <a:ln>
            <a:noFill/>
          </a:ln>
        </p:spPr>
      </p:pic>
      <p:pic>
        <p:nvPicPr>
          <p:cNvPr descr="Starfish loves starfish GIF" id="428" name="Google Shape;428;p24"/>
          <p:cNvPicPr preferRelativeResize="0"/>
          <p:nvPr/>
        </p:nvPicPr>
        <p:blipFill rotWithShape="1">
          <a:blip r:embed="rId7">
            <a:alphaModFix/>
          </a:blip>
          <a:srcRect b="0" l="0" r="0" t="0"/>
          <a:stretch/>
        </p:blipFill>
        <p:spPr>
          <a:xfrm>
            <a:off x="5956025" y="727025"/>
            <a:ext cx="1647850" cy="1567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3" name="Shape 433"/>
        <p:cNvGrpSpPr/>
        <p:nvPr/>
      </p:nvGrpSpPr>
      <p:grpSpPr>
        <a:xfrm>
          <a:off x="0" y="0"/>
          <a:ext cx="0" cy="0"/>
          <a:chOff x="0" y="0"/>
          <a:chExt cx="0" cy="0"/>
        </a:xfrm>
      </p:grpSpPr>
      <p:pic>
        <p:nvPicPr>
          <p:cNvPr id="434" name="Google Shape;434;p25" title="Swamis Tidepool Video 1080p.mov">
            <a:hlinkClick r:id="rId3"/>
          </p:cNvPr>
          <p:cNvPicPr preferRelativeResize="0"/>
          <p:nvPr/>
        </p:nvPicPr>
        <p:blipFill rotWithShape="1">
          <a:blip r:embed="rId4">
            <a:alphaModFix/>
          </a:blip>
          <a:srcRect b="0" l="0" r="0" t="0"/>
          <a:stretch/>
        </p:blipFill>
        <p:spPr>
          <a:xfrm>
            <a:off x="1653188" y="0"/>
            <a:ext cx="8885624" cy="6746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439" name="Shape 439"/>
        <p:cNvGrpSpPr/>
        <p:nvPr/>
      </p:nvGrpSpPr>
      <p:grpSpPr>
        <a:xfrm>
          <a:off x="0" y="0"/>
          <a:ext cx="0" cy="0"/>
          <a:chOff x="0" y="0"/>
          <a:chExt cx="0" cy="0"/>
        </a:xfrm>
      </p:grpSpPr>
      <p:pic>
        <p:nvPicPr>
          <p:cNvPr id="440" name="Google Shape;440;p26"/>
          <p:cNvPicPr preferRelativeResize="0"/>
          <p:nvPr/>
        </p:nvPicPr>
        <p:blipFill rotWithShape="1">
          <a:blip r:embed="rId3">
            <a:alphaModFix/>
          </a:blip>
          <a:srcRect b="0" l="0" r="0" t="0"/>
          <a:stretch/>
        </p:blipFill>
        <p:spPr>
          <a:xfrm>
            <a:off x="2331650" y="1321950"/>
            <a:ext cx="7528700" cy="5038425"/>
          </a:xfrm>
          <a:prstGeom prst="rect">
            <a:avLst/>
          </a:prstGeom>
          <a:noFill/>
          <a:ln>
            <a:noFill/>
          </a:ln>
        </p:spPr>
      </p:pic>
      <p:sp>
        <p:nvSpPr>
          <p:cNvPr id="441" name="Google Shape;441;p26"/>
          <p:cNvSpPr txBox="1"/>
          <p:nvPr/>
        </p:nvSpPr>
        <p:spPr>
          <a:xfrm>
            <a:off x="2081800" y="479000"/>
            <a:ext cx="11553600" cy="6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Corbel"/>
                <a:ea typeface="Corbel"/>
                <a:cs typeface="Corbel"/>
                <a:sym typeface="Corbel"/>
              </a:rPr>
              <a:t>Have you ever visited the tidepools before?</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6" name="Shape 446"/>
        <p:cNvGrpSpPr/>
        <p:nvPr/>
      </p:nvGrpSpPr>
      <p:grpSpPr>
        <a:xfrm>
          <a:off x="0" y="0"/>
          <a:ext cx="0" cy="0"/>
          <a:chOff x="0" y="0"/>
          <a:chExt cx="0" cy="0"/>
        </a:xfrm>
      </p:grpSpPr>
      <p:sp>
        <p:nvSpPr>
          <p:cNvPr id="447" name="Google Shape;447;p27"/>
          <p:cNvSpPr txBox="1"/>
          <p:nvPr/>
        </p:nvSpPr>
        <p:spPr>
          <a:xfrm>
            <a:off x="7438025" y="47425"/>
            <a:ext cx="60516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FFFFFF"/>
                </a:solidFill>
                <a:highlight>
                  <a:srgbClr val="000000"/>
                </a:highlight>
                <a:latin typeface="Corbel"/>
                <a:ea typeface="Corbel"/>
                <a:cs typeface="Corbel"/>
                <a:sym typeface="Corbel"/>
              </a:rPr>
              <a:t>Sea Anemone</a:t>
            </a:r>
            <a:endParaRPr b="1" i="0" sz="3700" u="none" cap="none" strike="noStrike">
              <a:solidFill>
                <a:srgbClr val="FFFFFF"/>
              </a:solidFill>
              <a:highlight>
                <a:srgbClr val="000000"/>
              </a:highlight>
              <a:latin typeface="Corbel"/>
              <a:ea typeface="Corbel"/>
              <a:cs typeface="Corbel"/>
              <a:sym typeface="Corbel"/>
            </a:endParaRPr>
          </a:p>
        </p:txBody>
      </p:sp>
      <p:pic>
        <p:nvPicPr>
          <p:cNvPr descr="Book Fish Sticker by Scribble Kids Books" id="448" name="Google Shape;448;p27"/>
          <p:cNvPicPr preferRelativeResize="0"/>
          <p:nvPr/>
        </p:nvPicPr>
        <p:blipFill rotWithShape="1">
          <a:blip r:embed="rId3">
            <a:alphaModFix/>
          </a:blip>
          <a:srcRect b="0" l="0" r="0" t="0"/>
          <a:stretch/>
        </p:blipFill>
        <p:spPr>
          <a:xfrm>
            <a:off x="7277625" y="152400"/>
            <a:ext cx="4572000" cy="3390900"/>
          </a:xfrm>
          <a:prstGeom prst="rect">
            <a:avLst/>
          </a:prstGeom>
          <a:noFill/>
          <a:ln>
            <a:noFill/>
          </a:ln>
        </p:spPr>
      </p:pic>
      <p:pic>
        <p:nvPicPr>
          <p:cNvPr id="449" name="Google Shape;449;p27"/>
          <p:cNvPicPr preferRelativeResize="0"/>
          <p:nvPr/>
        </p:nvPicPr>
        <p:blipFill rotWithShape="1">
          <a:blip r:embed="rId4">
            <a:alphaModFix/>
          </a:blip>
          <a:srcRect b="0" l="0" r="0" t="0"/>
          <a:stretch/>
        </p:blipFill>
        <p:spPr>
          <a:xfrm>
            <a:off x="6959875" y="152400"/>
            <a:ext cx="4047400" cy="3035550"/>
          </a:xfrm>
          <a:prstGeom prst="rect">
            <a:avLst/>
          </a:prstGeom>
          <a:noFill/>
          <a:ln>
            <a:noFill/>
          </a:ln>
        </p:spPr>
      </p:pic>
      <p:pic>
        <p:nvPicPr>
          <p:cNvPr id="450" name="Google Shape;450;p27"/>
          <p:cNvPicPr preferRelativeResize="0"/>
          <p:nvPr/>
        </p:nvPicPr>
        <p:blipFill rotWithShape="1">
          <a:blip r:embed="rId5">
            <a:alphaModFix/>
          </a:blip>
          <a:srcRect b="0" l="0" r="0" t="0"/>
          <a:stretch/>
        </p:blipFill>
        <p:spPr>
          <a:xfrm>
            <a:off x="82425" y="50388"/>
            <a:ext cx="6725050" cy="6757225"/>
          </a:xfrm>
          <a:prstGeom prst="rect">
            <a:avLst/>
          </a:prstGeom>
          <a:noFill/>
          <a:ln>
            <a:noFill/>
          </a:ln>
        </p:spPr>
      </p:pic>
      <p:pic>
        <p:nvPicPr>
          <p:cNvPr id="451" name="Google Shape;451;p27"/>
          <p:cNvPicPr preferRelativeResize="0"/>
          <p:nvPr/>
        </p:nvPicPr>
        <p:blipFill rotWithShape="1">
          <a:blip r:embed="rId6">
            <a:alphaModFix/>
          </a:blip>
          <a:srcRect b="0" l="0" r="0" t="0"/>
          <a:stretch/>
        </p:blipFill>
        <p:spPr>
          <a:xfrm>
            <a:off x="6935250" y="3303125"/>
            <a:ext cx="5256749" cy="350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1000"/>
                                        <p:tgtEl>
                                          <p:spTgt spid="4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6" name="Shape 456"/>
        <p:cNvGrpSpPr/>
        <p:nvPr/>
      </p:nvGrpSpPr>
      <p:grpSpPr>
        <a:xfrm>
          <a:off x="0" y="0"/>
          <a:ext cx="0" cy="0"/>
          <a:chOff x="0" y="0"/>
          <a:chExt cx="0" cy="0"/>
        </a:xfrm>
      </p:grpSpPr>
      <p:sp>
        <p:nvSpPr>
          <p:cNvPr id="457" name="Google Shape;457;p28"/>
          <p:cNvSpPr txBox="1"/>
          <p:nvPr/>
        </p:nvSpPr>
        <p:spPr>
          <a:xfrm>
            <a:off x="2844250" y="1352925"/>
            <a:ext cx="67974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US" sz="4500" u="none" cap="none" strike="noStrike">
                <a:solidFill>
                  <a:srgbClr val="FFFFFF"/>
                </a:solidFill>
                <a:highlight>
                  <a:srgbClr val="000000"/>
                </a:highlight>
                <a:latin typeface="Corbel"/>
                <a:ea typeface="Corbel"/>
                <a:cs typeface="Corbel"/>
                <a:sym typeface="Corbel"/>
              </a:rPr>
              <a:t>Let’s protect what we love!</a:t>
            </a:r>
            <a:endParaRPr b="0" i="0" sz="4500" u="none" cap="none" strike="noStrike">
              <a:solidFill>
                <a:srgbClr val="FFFFFF"/>
              </a:solidFill>
              <a:highlight>
                <a:srgbClr val="000000"/>
              </a:highlight>
              <a:latin typeface="Corbel"/>
              <a:ea typeface="Corbel"/>
              <a:cs typeface="Corbel"/>
              <a:sym typeface="Corbel"/>
            </a:endParaRPr>
          </a:p>
        </p:txBody>
      </p:sp>
      <p:sp>
        <p:nvSpPr>
          <p:cNvPr id="458" name="Google Shape;458;p28"/>
          <p:cNvSpPr txBox="1"/>
          <p:nvPr/>
        </p:nvSpPr>
        <p:spPr>
          <a:xfrm>
            <a:off x="3331800" y="3336450"/>
            <a:ext cx="72195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0" i="0" lang="en-US" sz="3900" u="none" cap="none" strike="noStrike">
                <a:solidFill>
                  <a:srgbClr val="FFFFFF"/>
                </a:solidFill>
                <a:highlight>
                  <a:srgbClr val="000000"/>
                </a:highlight>
                <a:latin typeface="Corbel"/>
                <a:ea typeface="Corbel"/>
                <a:cs typeface="Corbel"/>
                <a:sym typeface="Corbel"/>
              </a:rPr>
              <a:t>Please Be a Respectful Tidepooler</a:t>
            </a:r>
            <a:endParaRPr b="0" i="0" sz="3900" u="none" cap="none" strike="noStrike">
              <a:solidFill>
                <a:srgbClr val="FFFFFF"/>
              </a:solidFill>
              <a:highlight>
                <a:srgbClr val="000000"/>
              </a:highlight>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3" name="Shape 463"/>
        <p:cNvGrpSpPr/>
        <p:nvPr/>
      </p:nvGrpSpPr>
      <p:grpSpPr>
        <a:xfrm>
          <a:off x="0" y="0"/>
          <a:ext cx="0" cy="0"/>
          <a:chOff x="0" y="0"/>
          <a:chExt cx="0" cy="0"/>
        </a:xfrm>
      </p:grpSpPr>
      <p:pic>
        <p:nvPicPr>
          <p:cNvPr descr="Join California State Parks Interpreter Alex at Crystal Cove State Park as she leads us in a sing-along about how we can R-E-S-P-E-C-T California's tidepools!&#10;&#10;Visit our website http://www.ports-ca.us to learn more about California State Parks' PORTS Home Learning Programs. Follow us on social media @PORTSprogram to become an official #PORTSfan!" id="464" name="Google Shape;464;p29" title="Respect the Tidepools!">
            <a:hlinkClick r:id="rId3"/>
          </p:cNvPr>
          <p:cNvPicPr preferRelativeResize="0"/>
          <p:nvPr/>
        </p:nvPicPr>
        <p:blipFill rotWithShape="1">
          <a:blip r:embed="rId4">
            <a:alphaModFix/>
          </a:blip>
          <a:srcRect b="0" l="0" r="0" t="0"/>
          <a:stretch/>
        </p:blipFill>
        <p:spPr>
          <a:xfrm>
            <a:off x="1271500" y="-574975"/>
            <a:ext cx="9649000" cy="733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
          <p:cNvSpPr txBox="1"/>
          <p:nvPr>
            <p:ph type="title"/>
          </p:nvPr>
        </p:nvSpPr>
        <p:spPr>
          <a:xfrm>
            <a:off x="1252836" y="1771748"/>
            <a:ext cx="10385947" cy="116536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IMAGINARY ADVENTURE</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186" name="Google Shape;186;p3"/>
          <p:cNvPicPr preferRelativeResize="0"/>
          <p:nvPr/>
        </p:nvPicPr>
        <p:blipFill rotWithShape="1">
          <a:blip r:embed="rId3">
            <a:alphaModFix/>
          </a:blip>
          <a:srcRect b="0" l="0" r="0" t="0"/>
          <a:stretch/>
        </p:blipFill>
        <p:spPr>
          <a:xfrm>
            <a:off x="835224" y="1152244"/>
            <a:ext cx="835224" cy="1152244"/>
          </a:xfrm>
          <a:prstGeom prst="rect">
            <a:avLst/>
          </a:prstGeom>
          <a:noFill/>
          <a:ln>
            <a:noFill/>
          </a:ln>
        </p:spPr>
      </p:pic>
      <p:pic>
        <p:nvPicPr>
          <p:cNvPr id="187" name="Google Shape;187;p3"/>
          <p:cNvPicPr preferRelativeResize="0"/>
          <p:nvPr/>
        </p:nvPicPr>
        <p:blipFill rotWithShape="1">
          <a:blip r:embed="rId4">
            <a:alphaModFix/>
          </a:blip>
          <a:srcRect b="0" l="0" r="0" t="0"/>
          <a:stretch/>
        </p:blipFill>
        <p:spPr>
          <a:xfrm>
            <a:off x="835225" y="2456900"/>
            <a:ext cx="4495515" cy="4401099"/>
          </a:xfrm>
          <a:prstGeom prst="rect">
            <a:avLst/>
          </a:prstGeom>
          <a:noFill/>
          <a:ln>
            <a:noFill/>
          </a:ln>
        </p:spPr>
      </p:pic>
      <p:pic>
        <p:nvPicPr>
          <p:cNvPr id="188" name="Google Shape;188;p3"/>
          <p:cNvPicPr preferRelativeResize="0"/>
          <p:nvPr/>
        </p:nvPicPr>
        <p:blipFill rotWithShape="1">
          <a:blip r:embed="rId5">
            <a:alphaModFix/>
          </a:blip>
          <a:srcRect b="6984" l="0" r="0" t="0"/>
          <a:stretch/>
        </p:blipFill>
        <p:spPr>
          <a:xfrm>
            <a:off x="7865525" y="3682150"/>
            <a:ext cx="1914850" cy="28661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30"/>
          <p:cNvPicPr preferRelativeResize="0"/>
          <p:nvPr/>
        </p:nvPicPr>
        <p:blipFill rotWithShape="1">
          <a:blip r:embed="rId3">
            <a:alphaModFix/>
          </a:blip>
          <a:srcRect b="9207" l="0" r="0" t="20606"/>
          <a:stretch/>
        </p:blipFill>
        <p:spPr>
          <a:xfrm>
            <a:off x="1302400" y="1085825"/>
            <a:ext cx="5260125" cy="4917850"/>
          </a:xfrm>
          <a:prstGeom prst="rect">
            <a:avLst/>
          </a:prstGeom>
          <a:noFill/>
          <a:ln>
            <a:noFill/>
          </a:ln>
        </p:spPr>
      </p:pic>
      <p:sp>
        <p:nvSpPr>
          <p:cNvPr id="471" name="Google Shape;471;p30"/>
          <p:cNvSpPr txBox="1"/>
          <p:nvPr/>
        </p:nvSpPr>
        <p:spPr>
          <a:xfrm>
            <a:off x="1863800" y="133250"/>
            <a:ext cx="10780200" cy="54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38761D"/>
                </a:solidFill>
                <a:latin typeface="Corbel"/>
                <a:ea typeface="Corbel"/>
                <a:cs typeface="Corbel"/>
                <a:sym typeface="Corbel"/>
              </a:rPr>
              <a:t>Sea Anemone Craft</a:t>
            </a:r>
            <a:endParaRPr b="0" i="0" sz="3600" u="none" cap="none" strike="noStrike">
              <a:solidFill>
                <a:srgbClr val="38761D"/>
              </a:solidFill>
              <a:latin typeface="Corbel"/>
              <a:ea typeface="Corbel"/>
              <a:cs typeface="Corbel"/>
              <a:sym typeface="Corbel"/>
            </a:endParaRPr>
          </a:p>
        </p:txBody>
      </p:sp>
      <p:sp>
        <p:nvSpPr>
          <p:cNvPr id="472" name="Google Shape;472;p30"/>
          <p:cNvSpPr txBox="1"/>
          <p:nvPr/>
        </p:nvSpPr>
        <p:spPr>
          <a:xfrm>
            <a:off x="7556250" y="1410325"/>
            <a:ext cx="3893100" cy="517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sng" cap="none" strike="noStrike">
                <a:solidFill>
                  <a:srgbClr val="38761D"/>
                </a:solidFill>
                <a:latin typeface="Corbel"/>
                <a:ea typeface="Corbel"/>
                <a:cs typeface="Corbel"/>
                <a:sym typeface="Corbel"/>
              </a:rPr>
              <a:t>Materials:</a:t>
            </a:r>
            <a:endParaRPr b="0" i="0" sz="3600" u="sng" cap="none" strike="noStrike">
              <a:solidFill>
                <a:srgbClr val="38761D"/>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38761D"/>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38761D"/>
                </a:solidFill>
                <a:latin typeface="Corbel"/>
                <a:ea typeface="Corbel"/>
                <a:cs typeface="Corbel"/>
                <a:sym typeface="Corbel"/>
              </a:rPr>
              <a:t>-Colorful Paper</a:t>
            </a:r>
            <a:endParaRPr b="0" i="0" sz="3600" u="none" cap="none" strike="noStrike">
              <a:solidFill>
                <a:srgbClr val="38761D"/>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38761D"/>
                </a:solidFill>
                <a:latin typeface="Corbel"/>
                <a:ea typeface="Corbel"/>
                <a:cs typeface="Corbel"/>
                <a:sym typeface="Corbel"/>
              </a:rPr>
              <a:t>-Tape or Glue stick</a:t>
            </a:r>
            <a:endParaRPr b="0" i="0" sz="3600" u="none" cap="none" strike="noStrike">
              <a:solidFill>
                <a:srgbClr val="38761D"/>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38761D"/>
                </a:solidFill>
                <a:latin typeface="Corbel"/>
                <a:ea typeface="Corbel"/>
                <a:cs typeface="Corbel"/>
                <a:sym typeface="Corbel"/>
              </a:rPr>
              <a:t>-Scissors</a:t>
            </a:r>
            <a:endParaRPr b="0" i="0" sz="3600" u="none" cap="none" strike="noStrike">
              <a:solidFill>
                <a:srgbClr val="38761D"/>
              </a:solidFill>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31"/>
          <p:cNvPicPr preferRelativeResize="0"/>
          <p:nvPr/>
        </p:nvPicPr>
        <p:blipFill rotWithShape="1">
          <a:blip r:embed="rId3">
            <a:alphaModFix/>
          </a:blip>
          <a:srcRect b="0" l="0" r="0" t="0"/>
          <a:stretch/>
        </p:blipFill>
        <p:spPr>
          <a:xfrm>
            <a:off x="285650" y="1547037"/>
            <a:ext cx="5020350" cy="3763924"/>
          </a:xfrm>
          <a:prstGeom prst="rect">
            <a:avLst/>
          </a:prstGeom>
          <a:noFill/>
          <a:ln>
            <a:noFill/>
          </a:ln>
        </p:spPr>
      </p:pic>
      <p:pic>
        <p:nvPicPr>
          <p:cNvPr id="479" name="Google Shape;479;p31"/>
          <p:cNvPicPr preferRelativeResize="0"/>
          <p:nvPr/>
        </p:nvPicPr>
        <p:blipFill rotWithShape="1">
          <a:blip r:embed="rId4">
            <a:alphaModFix/>
          </a:blip>
          <a:srcRect b="0" l="0" r="0" t="0"/>
          <a:stretch/>
        </p:blipFill>
        <p:spPr>
          <a:xfrm>
            <a:off x="5388775" y="-67450"/>
            <a:ext cx="6863401" cy="6992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32"/>
          <p:cNvPicPr preferRelativeResize="0"/>
          <p:nvPr/>
        </p:nvPicPr>
        <p:blipFill rotWithShape="1">
          <a:blip r:embed="rId3">
            <a:alphaModFix/>
          </a:blip>
          <a:srcRect b="0" l="0" r="0" t="0"/>
          <a:stretch/>
        </p:blipFill>
        <p:spPr>
          <a:xfrm>
            <a:off x="4415736" y="1373851"/>
            <a:ext cx="3308026" cy="36896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4"/>
          <p:cNvSpPr txBox="1"/>
          <p:nvPr>
            <p:ph type="title"/>
          </p:nvPr>
        </p:nvSpPr>
        <p:spPr>
          <a:xfrm>
            <a:off x="1217961" y="958173"/>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WHAT IS THE WATER CYCLE?</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195" name="Google Shape;195;p4"/>
          <p:cNvPicPr preferRelativeResize="0"/>
          <p:nvPr/>
        </p:nvPicPr>
        <p:blipFill rotWithShape="1">
          <a:blip r:embed="rId3">
            <a:alphaModFix/>
          </a:blip>
          <a:srcRect b="0" l="0" r="0" t="0"/>
          <a:stretch/>
        </p:blipFill>
        <p:spPr>
          <a:xfrm>
            <a:off x="800349" y="338669"/>
            <a:ext cx="835224" cy="1152244"/>
          </a:xfrm>
          <a:prstGeom prst="rect">
            <a:avLst/>
          </a:prstGeom>
          <a:noFill/>
          <a:ln>
            <a:noFill/>
          </a:ln>
        </p:spPr>
      </p:pic>
      <p:pic>
        <p:nvPicPr>
          <p:cNvPr id="196" name="Google Shape;196;p4"/>
          <p:cNvPicPr preferRelativeResize="0"/>
          <p:nvPr/>
        </p:nvPicPr>
        <p:blipFill rotWithShape="1">
          <a:blip r:embed="rId4">
            <a:alphaModFix/>
          </a:blip>
          <a:srcRect b="0" l="0" r="0" t="0"/>
          <a:stretch/>
        </p:blipFill>
        <p:spPr>
          <a:xfrm>
            <a:off x="161300" y="1717950"/>
            <a:ext cx="8590776" cy="5366325"/>
          </a:xfrm>
          <a:prstGeom prst="rect">
            <a:avLst/>
          </a:prstGeom>
          <a:noFill/>
          <a:ln>
            <a:noFill/>
          </a:ln>
        </p:spPr>
      </p:pic>
      <p:sp>
        <p:nvSpPr>
          <p:cNvPr id="197" name="Google Shape;197;p4"/>
          <p:cNvSpPr txBox="1"/>
          <p:nvPr/>
        </p:nvSpPr>
        <p:spPr>
          <a:xfrm>
            <a:off x="8473150" y="1993625"/>
            <a:ext cx="3347400" cy="4625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dk1"/>
              </a:solidFill>
              <a:latin typeface="Nunito Sans"/>
              <a:ea typeface="Nunito Sans"/>
              <a:cs typeface="Nunito Sans"/>
              <a:sym typeface="Nunito Sans"/>
            </a:endParaRPr>
          </a:p>
          <a:p>
            <a:pPr indent="-381000" lvl="0" marL="457200" marR="0" rtl="0" algn="l">
              <a:lnSpc>
                <a:spcPct val="150000"/>
              </a:lnSpc>
              <a:spcBef>
                <a:spcPts val="1000"/>
              </a:spcBef>
              <a:spcAft>
                <a:spcPts val="0"/>
              </a:spcAft>
              <a:buClr>
                <a:schemeClr val="dk1"/>
              </a:buClr>
              <a:buSzPts val="2400"/>
              <a:buFont typeface="Nunito Sans"/>
              <a:buChar char="➔"/>
            </a:pPr>
            <a:r>
              <a:rPr b="1" i="0" lang="en-US" sz="2400" u="none" cap="none" strike="noStrike">
                <a:solidFill>
                  <a:schemeClr val="dk1"/>
                </a:solidFill>
                <a:latin typeface="Nunito Sans"/>
                <a:ea typeface="Nunito Sans"/>
                <a:cs typeface="Nunito Sans"/>
                <a:sym typeface="Nunito Sans"/>
              </a:rPr>
              <a:t>The continuous movement of water on, above and below the surface of the Earth</a:t>
            </a:r>
            <a:endParaRPr b="1" i="0" sz="2400" u="none" cap="none" strike="noStrike">
              <a:solidFill>
                <a:schemeClr val="dk1"/>
              </a:solidFill>
              <a:latin typeface="Nunito Sans"/>
              <a:ea typeface="Nunito Sans"/>
              <a:cs typeface="Nunito Sans"/>
              <a:sym typeface="Nunito San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5"/>
          <p:cNvSpPr txBox="1"/>
          <p:nvPr>
            <p:ph type="title"/>
          </p:nvPr>
        </p:nvSpPr>
        <p:spPr>
          <a:xfrm>
            <a:off x="1252836" y="923323"/>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5 WATER CYCLE STAGES:</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04" name="Google Shape;204;p5"/>
          <p:cNvPicPr preferRelativeResize="0"/>
          <p:nvPr/>
        </p:nvPicPr>
        <p:blipFill rotWithShape="1">
          <a:blip r:embed="rId3">
            <a:alphaModFix/>
          </a:blip>
          <a:srcRect b="0" l="0" r="0" t="0"/>
          <a:stretch/>
        </p:blipFill>
        <p:spPr>
          <a:xfrm>
            <a:off x="835224" y="303819"/>
            <a:ext cx="835224" cy="1152244"/>
          </a:xfrm>
          <a:prstGeom prst="rect">
            <a:avLst/>
          </a:prstGeom>
          <a:noFill/>
          <a:ln>
            <a:noFill/>
          </a:ln>
        </p:spPr>
      </p:pic>
      <p:sp>
        <p:nvSpPr>
          <p:cNvPr id="205" name="Google Shape;205;p5"/>
          <p:cNvSpPr txBox="1"/>
          <p:nvPr/>
        </p:nvSpPr>
        <p:spPr>
          <a:xfrm>
            <a:off x="238200" y="2088825"/>
            <a:ext cx="11715600" cy="4518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1000"/>
              </a:spcBef>
              <a:spcAft>
                <a:spcPts val="0"/>
              </a:spcAft>
              <a:buClr>
                <a:schemeClr val="dk1"/>
              </a:buClr>
              <a:buSzPts val="1100"/>
              <a:buFont typeface="Arial"/>
              <a:buNone/>
            </a:pPr>
            <a:r>
              <a:rPr b="1" i="0" lang="en-US" sz="2900" u="none" cap="none" strike="noStrike">
                <a:solidFill>
                  <a:schemeClr val="dk1"/>
                </a:solidFill>
                <a:latin typeface="Nunito Sans"/>
                <a:ea typeface="Nunito Sans"/>
                <a:cs typeface="Nunito Sans"/>
                <a:sym typeface="Nunito Sans"/>
              </a:rPr>
              <a:t>Transpiration</a:t>
            </a:r>
            <a:endParaRPr b="1" i="0" sz="2900" u="none" cap="none" strike="noStrike">
              <a:solidFill>
                <a:schemeClr val="dk1"/>
              </a:solidFill>
              <a:latin typeface="Nunito Sans"/>
              <a:ea typeface="Nunito Sans"/>
              <a:cs typeface="Nunito Sans"/>
              <a:sym typeface="Nunito Sans"/>
            </a:endParaRPr>
          </a:p>
          <a:p>
            <a:pPr indent="0" lvl="0" marL="0" marR="0" rtl="0" algn="ctr">
              <a:lnSpc>
                <a:spcPct val="150000"/>
              </a:lnSpc>
              <a:spcBef>
                <a:spcPts val="1000"/>
              </a:spcBef>
              <a:spcAft>
                <a:spcPts val="0"/>
              </a:spcAft>
              <a:buClr>
                <a:srgbClr val="000000"/>
              </a:buClr>
              <a:buSzPts val="2900"/>
              <a:buFont typeface="Arial"/>
              <a:buNone/>
            </a:pPr>
            <a:r>
              <a:rPr b="1" i="0" lang="en-US" sz="2900" u="none" cap="none" strike="noStrike">
                <a:solidFill>
                  <a:schemeClr val="dk1"/>
                </a:solidFill>
                <a:latin typeface="Nunito Sans"/>
                <a:ea typeface="Nunito Sans"/>
                <a:cs typeface="Nunito Sans"/>
                <a:sym typeface="Nunito Sans"/>
              </a:rPr>
              <a:t>Evaporation</a:t>
            </a:r>
            <a:endParaRPr b="1" i="0" sz="2900" u="none" cap="none" strike="noStrike">
              <a:solidFill>
                <a:schemeClr val="dk1"/>
              </a:solidFill>
              <a:latin typeface="Nunito Sans"/>
              <a:ea typeface="Nunito Sans"/>
              <a:cs typeface="Nunito Sans"/>
              <a:sym typeface="Nunito Sans"/>
            </a:endParaRPr>
          </a:p>
          <a:p>
            <a:pPr indent="0" lvl="0" marL="0" marR="0" rtl="0" algn="ctr">
              <a:lnSpc>
                <a:spcPct val="150000"/>
              </a:lnSpc>
              <a:spcBef>
                <a:spcPts val="1000"/>
              </a:spcBef>
              <a:spcAft>
                <a:spcPts val="0"/>
              </a:spcAft>
              <a:buClr>
                <a:srgbClr val="000000"/>
              </a:buClr>
              <a:buSzPts val="2900"/>
              <a:buFont typeface="Arial"/>
              <a:buNone/>
            </a:pPr>
            <a:r>
              <a:rPr b="1" i="0" lang="en-US" sz="2900" u="none" cap="none" strike="noStrike">
                <a:solidFill>
                  <a:schemeClr val="dk1"/>
                </a:solidFill>
                <a:latin typeface="Nunito Sans"/>
                <a:ea typeface="Nunito Sans"/>
                <a:cs typeface="Nunito Sans"/>
                <a:sym typeface="Nunito Sans"/>
              </a:rPr>
              <a:t>Condensation</a:t>
            </a:r>
            <a:endParaRPr b="1" i="0" sz="2900" u="none" cap="none" strike="noStrike">
              <a:solidFill>
                <a:schemeClr val="dk1"/>
              </a:solidFill>
              <a:latin typeface="Nunito Sans"/>
              <a:ea typeface="Nunito Sans"/>
              <a:cs typeface="Nunito Sans"/>
              <a:sym typeface="Nunito Sans"/>
            </a:endParaRPr>
          </a:p>
          <a:p>
            <a:pPr indent="0" lvl="0" marL="0" marR="0" rtl="0" algn="ctr">
              <a:lnSpc>
                <a:spcPct val="150000"/>
              </a:lnSpc>
              <a:spcBef>
                <a:spcPts val="1000"/>
              </a:spcBef>
              <a:spcAft>
                <a:spcPts val="0"/>
              </a:spcAft>
              <a:buClr>
                <a:srgbClr val="000000"/>
              </a:buClr>
              <a:buSzPts val="2900"/>
              <a:buFont typeface="Arial"/>
              <a:buNone/>
            </a:pPr>
            <a:r>
              <a:rPr b="1" i="0" lang="en-US" sz="2900" u="none" cap="none" strike="noStrike">
                <a:solidFill>
                  <a:schemeClr val="dk1"/>
                </a:solidFill>
                <a:latin typeface="Nunito Sans"/>
                <a:ea typeface="Nunito Sans"/>
                <a:cs typeface="Nunito Sans"/>
                <a:sym typeface="Nunito Sans"/>
              </a:rPr>
              <a:t>Precipitation</a:t>
            </a:r>
            <a:endParaRPr b="1" i="0" sz="2900" u="none" cap="none" strike="noStrike">
              <a:solidFill>
                <a:schemeClr val="dk1"/>
              </a:solidFill>
              <a:latin typeface="Nunito Sans"/>
              <a:ea typeface="Nunito Sans"/>
              <a:cs typeface="Nunito Sans"/>
              <a:sym typeface="Nunito Sans"/>
            </a:endParaRPr>
          </a:p>
          <a:p>
            <a:pPr indent="0" lvl="0" marL="0" marR="0" rtl="0" algn="ctr">
              <a:lnSpc>
                <a:spcPct val="150000"/>
              </a:lnSpc>
              <a:spcBef>
                <a:spcPts val="1000"/>
              </a:spcBef>
              <a:spcAft>
                <a:spcPts val="0"/>
              </a:spcAft>
              <a:buClr>
                <a:srgbClr val="000000"/>
              </a:buClr>
              <a:buSzPts val="2900"/>
              <a:buFont typeface="Arial"/>
              <a:buNone/>
            </a:pPr>
            <a:r>
              <a:rPr b="1" i="0" lang="en-US" sz="2900" u="none" cap="none" strike="noStrike">
                <a:solidFill>
                  <a:schemeClr val="dk1"/>
                </a:solidFill>
                <a:latin typeface="Nunito Sans"/>
                <a:ea typeface="Nunito Sans"/>
                <a:cs typeface="Nunito Sans"/>
                <a:sym typeface="Nunito Sans"/>
              </a:rPr>
              <a:t>Accumulation</a:t>
            </a:r>
            <a:endParaRPr b="1" i="0" sz="2900" u="none" cap="none" strike="noStrike">
              <a:solidFill>
                <a:schemeClr val="dk1"/>
              </a:solidFill>
              <a:latin typeface="Nunito Sans"/>
              <a:ea typeface="Nunito Sans"/>
              <a:cs typeface="Nunito Sans"/>
              <a:sym typeface="Nunito San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6"/>
          <p:cNvSpPr txBox="1"/>
          <p:nvPr>
            <p:ph type="title"/>
          </p:nvPr>
        </p:nvSpPr>
        <p:spPr>
          <a:xfrm>
            <a:off x="1252836" y="958173"/>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TRANSPIRATION</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12" name="Google Shape;212;p6"/>
          <p:cNvPicPr preferRelativeResize="0"/>
          <p:nvPr/>
        </p:nvPicPr>
        <p:blipFill rotWithShape="1">
          <a:blip r:embed="rId3">
            <a:alphaModFix/>
          </a:blip>
          <a:srcRect b="0" l="0" r="0" t="0"/>
          <a:stretch/>
        </p:blipFill>
        <p:spPr>
          <a:xfrm>
            <a:off x="835224" y="338669"/>
            <a:ext cx="835224" cy="1152244"/>
          </a:xfrm>
          <a:prstGeom prst="rect">
            <a:avLst/>
          </a:prstGeom>
          <a:noFill/>
          <a:ln>
            <a:noFill/>
          </a:ln>
        </p:spPr>
      </p:pic>
      <p:pic>
        <p:nvPicPr>
          <p:cNvPr id="213" name="Google Shape;213;p6" title="evapotranspiration_text_appletv.m4v">
            <a:hlinkClick r:id="rId4"/>
          </p:cNvPr>
          <p:cNvPicPr preferRelativeResize="0"/>
          <p:nvPr/>
        </p:nvPicPr>
        <p:blipFill rotWithShape="1">
          <a:blip r:embed="rId5">
            <a:alphaModFix/>
          </a:blip>
          <a:srcRect b="0" l="0" r="0" t="0"/>
          <a:stretch/>
        </p:blipFill>
        <p:spPr>
          <a:xfrm>
            <a:off x="1790413" y="1784575"/>
            <a:ext cx="8611176" cy="48437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7"/>
          <p:cNvSpPr txBox="1"/>
          <p:nvPr>
            <p:ph type="title"/>
          </p:nvPr>
        </p:nvSpPr>
        <p:spPr>
          <a:xfrm>
            <a:off x="1252836" y="958173"/>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TRANSPIRATION</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20" name="Google Shape;220;p7"/>
          <p:cNvPicPr preferRelativeResize="0"/>
          <p:nvPr/>
        </p:nvPicPr>
        <p:blipFill rotWithShape="1">
          <a:blip r:embed="rId3">
            <a:alphaModFix/>
          </a:blip>
          <a:srcRect b="0" l="0" r="0" t="0"/>
          <a:stretch/>
        </p:blipFill>
        <p:spPr>
          <a:xfrm>
            <a:off x="835224" y="338669"/>
            <a:ext cx="835224" cy="1152244"/>
          </a:xfrm>
          <a:prstGeom prst="rect">
            <a:avLst/>
          </a:prstGeom>
          <a:noFill/>
          <a:ln>
            <a:noFill/>
          </a:ln>
        </p:spPr>
      </p:pic>
      <p:grpSp>
        <p:nvGrpSpPr>
          <p:cNvPr id="221" name="Google Shape;221;p7"/>
          <p:cNvGrpSpPr/>
          <p:nvPr/>
        </p:nvGrpSpPr>
        <p:grpSpPr>
          <a:xfrm>
            <a:off x="1315725" y="1726450"/>
            <a:ext cx="9560537" cy="4843775"/>
            <a:chOff x="1315738" y="2493550"/>
            <a:chExt cx="9560537" cy="4843775"/>
          </a:xfrm>
        </p:grpSpPr>
        <p:pic>
          <p:nvPicPr>
            <p:cNvPr id="222" name="Google Shape;222;p7"/>
            <p:cNvPicPr preferRelativeResize="0"/>
            <p:nvPr/>
          </p:nvPicPr>
          <p:blipFill rotWithShape="1">
            <a:blip r:embed="rId4">
              <a:alphaModFix/>
            </a:blip>
            <a:srcRect b="0" l="0" r="0" t="0"/>
            <a:stretch/>
          </p:blipFill>
          <p:spPr>
            <a:xfrm>
              <a:off x="1315738" y="2493550"/>
              <a:ext cx="6228175" cy="4843774"/>
            </a:xfrm>
            <a:prstGeom prst="rect">
              <a:avLst/>
            </a:prstGeom>
            <a:noFill/>
            <a:ln>
              <a:noFill/>
            </a:ln>
          </p:spPr>
        </p:pic>
        <p:pic>
          <p:nvPicPr>
            <p:cNvPr id="223" name="Google Shape;223;p7"/>
            <p:cNvPicPr preferRelativeResize="0"/>
            <p:nvPr/>
          </p:nvPicPr>
          <p:blipFill rotWithShape="1">
            <a:blip r:embed="rId5">
              <a:alphaModFix/>
            </a:blip>
            <a:srcRect b="0" l="0" r="44218" t="0"/>
            <a:stretch/>
          </p:blipFill>
          <p:spPr>
            <a:xfrm flipH="1">
              <a:off x="7543913" y="2493550"/>
              <a:ext cx="3332362" cy="4843775"/>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8"/>
          <p:cNvSpPr txBox="1"/>
          <p:nvPr>
            <p:ph type="title"/>
          </p:nvPr>
        </p:nvSpPr>
        <p:spPr>
          <a:xfrm>
            <a:off x="1264436" y="923298"/>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EVAPORATION</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30" name="Google Shape;230;p8"/>
          <p:cNvPicPr preferRelativeResize="0"/>
          <p:nvPr/>
        </p:nvPicPr>
        <p:blipFill rotWithShape="1">
          <a:blip r:embed="rId3">
            <a:alphaModFix/>
          </a:blip>
          <a:srcRect b="0" l="0" r="0" t="0"/>
          <a:stretch/>
        </p:blipFill>
        <p:spPr>
          <a:xfrm>
            <a:off x="846824" y="303794"/>
            <a:ext cx="835224" cy="1152244"/>
          </a:xfrm>
          <a:prstGeom prst="rect">
            <a:avLst/>
          </a:prstGeom>
          <a:noFill/>
          <a:ln>
            <a:noFill/>
          </a:ln>
        </p:spPr>
      </p:pic>
      <p:pic>
        <p:nvPicPr>
          <p:cNvPr id="231" name="Google Shape;231;p8"/>
          <p:cNvPicPr preferRelativeResize="0"/>
          <p:nvPr/>
        </p:nvPicPr>
        <p:blipFill rotWithShape="1">
          <a:blip r:embed="rId4">
            <a:alphaModFix/>
          </a:blip>
          <a:srcRect b="0" l="0" r="0" t="0"/>
          <a:stretch/>
        </p:blipFill>
        <p:spPr>
          <a:xfrm>
            <a:off x="2128325" y="1784400"/>
            <a:ext cx="8658200" cy="48582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9"/>
          <p:cNvSpPr txBox="1"/>
          <p:nvPr>
            <p:ph type="title"/>
          </p:nvPr>
        </p:nvSpPr>
        <p:spPr>
          <a:xfrm>
            <a:off x="1194736" y="923298"/>
            <a:ext cx="10386000" cy="1165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Nunito Sans"/>
              <a:buNone/>
            </a:pPr>
            <a:r>
              <a:rPr b="1" lang="en-US" sz="3240">
                <a:latin typeface="Nunito Sans"/>
                <a:ea typeface="Nunito Sans"/>
                <a:cs typeface="Nunito Sans"/>
                <a:sym typeface="Nunito Sans"/>
              </a:rPr>
              <a:t>CONDENSATION</a:t>
            </a:r>
            <a:br>
              <a:rPr b="1" lang="en-US" sz="2880">
                <a:latin typeface="Nunito Sans"/>
                <a:ea typeface="Nunito Sans"/>
                <a:cs typeface="Nunito Sans"/>
                <a:sym typeface="Nunito Sans"/>
              </a:rPr>
            </a:br>
            <a:r>
              <a:rPr lang="en-US" sz="3600">
                <a:solidFill>
                  <a:srgbClr val="6EC498"/>
                </a:solidFill>
                <a:latin typeface="Nunito Sans"/>
                <a:ea typeface="Nunito Sans"/>
                <a:cs typeface="Nunito Sans"/>
                <a:sym typeface="Nunito Sans"/>
              </a:rPr>
              <a:t>_________</a:t>
            </a:r>
            <a:br>
              <a:rPr lang="en-US" sz="3600">
                <a:latin typeface="Nunito Sans"/>
                <a:ea typeface="Nunito Sans"/>
                <a:cs typeface="Nunito Sans"/>
                <a:sym typeface="Nunito Sans"/>
              </a:rPr>
            </a:br>
            <a:endParaRPr sz="3600">
              <a:latin typeface="Nunito Sans"/>
              <a:ea typeface="Nunito Sans"/>
              <a:cs typeface="Nunito Sans"/>
              <a:sym typeface="Nunito Sans"/>
            </a:endParaRPr>
          </a:p>
        </p:txBody>
      </p:sp>
      <p:pic>
        <p:nvPicPr>
          <p:cNvPr id="238" name="Google Shape;238;p9"/>
          <p:cNvPicPr preferRelativeResize="0"/>
          <p:nvPr/>
        </p:nvPicPr>
        <p:blipFill rotWithShape="1">
          <a:blip r:embed="rId3">
            <a:alphaModFix/>
          </a:blip>
          <a:srcRect b="0" l="0" r="0" t="0"/>
          <a:stretch/>
        </p:blipFill>
        <p:spPr>
          <a:xfrm>
            <a:off x="777124" y="303794"/>
            <a:ext cx="835224" cy="1152244"/>
          </a:xfrm>
          <a:prstGeom prst="rect">
            <a:avLst/>
          </a:prstGeom>
          <a:noFill/>
          <a:ln>
            <a:noFill/>
          </a:ln>
        </p:spPr>
      </p:pic>
      <p:pic>
        <p:nvPicPr>
          <p:cNvPr id="239" name="Google Shape;239;p9"/>
          <p:cNvPicPr preferRelativeResize="0"/>
          <p:nvPr/>
        </p:nvPicPr>
        <p:blipFill rotWithShape="1">
          <a:blip r:embed="rId4">
            <a:alphaModFix/>
          </a:blip>
          <a:srcRect b="0" l="0" r="0" t="0"/>
          <a:stretch/>
        </p:blipFill>
        <p:spPr>
          <a:xfrm>
            <a:off x="486450" y="1879650"/>
            <a:ext cx="7449050" cy="4463050"/>
          </a:xfrm>
          <a:prstGeom prst="rect">
            <a:avLst/>
          </a:prstGeom>
          <a:noFill/>
          <a:ln>
            <a:noFill/>
          </a:ln>
        </p:spPr>
      </p:pic>
      <p:pic>
        <p:nvPicPr>
          <p:cNvPr id="240" name="Google Shape;240;p9"/>
          <p:cNvPicPr preferRelativeResize="0"/>
          <p:nvPr/>
        </p:nvPicPr>
        <p:blipFill rotWithShape="1">
          <a:blip r:embed="rId5">
            <a:alphaModFix/>
          </a:blip>
          <a:srcRect b="0" l="0" r="0" t="0"/>
          <a:stretch/>
        </p:blipFill>
        <p:spPr>
          <a:xfrm>
            <a:off x="8172300" y="1879649"/>
            <a:ext cx="3533250" cy="446305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a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F77709C2A3DE48A06D3F5DEAA64E51" ma:contentTypeVersion="16" ma:contentTypeDescription="Create a new document." ma:contentTypeScope="" ma:versionID="3141a9b471a91409886f87d64a7138b3">
  <xsd:schema xmlns:xsd="http://www.w3.org/2001/XMLSchema" xmlns:xs="http://www.w3.org/2001/XMLSchema" xmlns:p="http://schemas.microsoft.com/office/2006/metadata/properties" xmlns:ns2="00f16d43-67ad-4383-9c2f-ba7acc4cf631" xmlns:ns3="9d43f09c-d8b6-4f7a-a241-bc720cce97f9" targetNamespace="http://schemas.microsoft.com/office/2006/metadata/properties" ma:root="true" ma:fieldsID="3d33d22896f3c3c189ee22dc4ca72448" ns2:_="" ns3:_="">
    <xsd:import namespace="00f16d43-67ad-4383-9c2f-ba7acc4cf631"/>
    <xsd:import namespace="9d43f09c-d8b6-4f7a-a241-bc720cce97f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16d43-67ad-4383-9c2f-ba7acc4cf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d43f09c-d8b6-4f7a-a241-bc720cce97f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0f16d43-67ad-4383-9c2f-ba7acc4cf631">FY6WJQYV2Y6X-1140667846-538</_dlc_DocId>
    <_dlc_DocIdUrl xmlns="00f16d43-67ad-4383-9c2f-ba7acc4cf631">
      <Url>https://coastalquest.sharepoint.com/sites/BE-CQ-OPC-OTC-2019/_layouts/15/DocIdRedir.aspx?ID=FY6WJQYV2Y6X-1140667846-538</Url>
      <Description>FY6WJQYV2Y6X-1140667846-538</Description>
    </_dlc_DocIdUrl>
  </documentManagement>
</p:properties>
</file>

<file path=customXml/itemProps1.xml><?xml version="1.0" encoding="utf-8"?>
<ds:datastoreItem xmlns:ds="http://schemas.openxmlformats.org/officeDocument/2006/customXml" ds:itemID="{36D6D66F-F0E0-4F29-BA2C-9062E650A9C6}"/>
</file>

<file path=customXml/itemProps2.xml><?xml version="1.0" encoding="utf-8"?>
<ds:datastoreItem xmlns:ds="http://schemas.openxmlformats.org/officeDocument/2006/customXml" ds:itemID="{A50EDBE1-B4EA-43A5-8963-02DFEF2A0FAD}"/>
</file>

<file path=customXml/itemProps3.xml><?xml version="1.0" encoding="utf-8"?>
<ds:datastoreItem xmlns:ds="http://schemas.openxmlformats.org/officeDocument/2006/customXml" ds:itemID="{4A0A389D-A8F0-4B77-AD6B-A51D1952852D}"/>
</file>

<file path=customXml/itemProps4.xml><?xml version="1.0" encoding="utf-8"?>
<ds:datastoreItem xmlns:ds="http://schemas.openxmlformats.org/officeDocument/2006/customXml" ds:itemID="{42C0204A-27C0-4BC4-B90D-6CCE15A84855}"/>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0x01010013F77709C2A3DE48A06D3F5DEAA64E51</vt:lpwstr>
  </property>
  <property fmtid="{D5CDD505-2E9C-101B-9397-08002B2CF9AE}" pid="3" name="_dlc_DocIdItemGuid">
    <vt:lpwstr>876379b3-76a8-4a25-8128-b35cef670fa4</vt:lpwstr>
  </property>
</Properties>
</file>